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anrope Light"/>
      <p:regular r:id="rId13"/>
      <p:bold r:id="rId14"/>
    </p:embeddedFont>
    <p:embeddedFont>
      <p:font typeface="Anton"/>
      <p:regular r:id="rId15"/>
    </p:embeddedFont>
    <p:embeddedFont>
      <p:font typeface="Manrope SemiBold"/>
      <p:regular r:id="rId16"/>
      <p:bold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Manrope"/>
      <p:regular r:id="rId22"/>
      <p:bold r:id="rId23"/>
    </p:embeddedFont>
    <p:embeddedFont>
      <p:font typeface="Manrope ExtraBold"/>
      <p:bold r:id="rId24"/>
    </p:embeddedFont>
    <p:embeddedFont>
      <p:font typeface="Manrope Medium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anrope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anropeExtraBold-bold.fntdata"/><Relationship Id="rId23" Type="http://schemas.openxmlformats.org/officeDocument/2006/relationships/font" Target="fonts/Manrop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nropeMedium-bold.fntdata"/><Relationship Id="rId25" Type="http://schemas.openxmlformats.org/officeDocument/2006/relationships/font" Target="fonts/Manrope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anropeLight-regular.fntdata"/><Relationship Id="rId12" Type="http://schemas.openxmlformats.org/officeDocument/2006/relationships/slide" Target="slides/slide7.xml"/><Relationship Id="rId15" Type="http://schemas.openxmlformats.org/officeDocument/2006/relationships/font" Target="fonts/Anton-regular.fntdata"/><Relationship Id="rId14" Type="http://schemas.openxmlformats.org/officeDocument/2006/relationships/font" Target="fonts/ManropeLight-bold.fntdata"/><Relationship Id="rId17" Type="http://schemas.openxmlformats.org/officeDocument/2006/relationships/font" Target="fonts/ManropeSemiBold-bold.fntdata"/><Relationship Id="rId16" Type="http://schemas.openxmlformats.org/officeDocument/2006/relationships/font" Target="fonts/ManropeSemiBold-regular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81d849fff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81d849fff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81d849fff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81d849fff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81d849fff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81d849ff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81d849fffb_1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81d849fffb_1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8285d3520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8285d3520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828b4cdb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828b4cdb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828b4cdb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828b4cdb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ITLE">
  <p:cSld name="BLANK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3299" y="-8075"/>
            <a:ext cx="9190577" cy="5150040"/>
            <a:chOff x="11751" y="-6300"/>
            <a:chExt cx="9190577" cy="515004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3" name="Google Shape;33;p2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34" name="Google Shape;34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" name="Google Shape;56;p2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57" name="Google Shape;57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9" name="Google Shape;79;p2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80" name="Google Shape;80;p2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2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2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2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" name="Google Shape;91;p2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2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" name="Google Shape;93;p2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2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2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2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2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2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2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2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2" name="Google Shape;102;p2"/>
          <p:cNvSpPr txBox="1"/>
          <p:nvPr>
            <p:ph type="title"/>
          </p:nvPr>
        </p:nvSpPr>
        <p:spPr>
          <a:xfrm>
            <a:off x="1081850" y="1719900"/>
            <a:ext cx="69849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"/>
          <p:cNvSpPr txBox="1"/>
          <p:nvPr>
            <p:ph idx="2" type="title"/>
          </p:nvPr>
        </p:nvSpPr>
        <p:spPr>
          <a:xfrm rot="-54379">
            <a:off x="5015453" y="3227438"/>
            <a:ext cx="1517290" cy="301238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2422100" y="4170725"/>
            <a:ext cx="43044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●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Light"/>
              <a:buChar char="○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Light"/>
              <a:buChar char="■"/>
              <a:defRPr sz="1000">
                <a:latin typeface="Manrope Light"/>
                <a:ea typeface="Manrope Light"/>
                <a:cs typeface="Manrope Light"/>
                <a:sym typeface="Manrope Light"/>
              </a:defRPr>
            </a:lvl9pPr>
          </a:lstStyle>
          <a:p/>
        </p:txBody>
      </p:sp>
      <p:sp>
        <p:nvSpPr>
          <p:cNvPr id="105" name="Google Shape;105;p2"/>
          <p:cNvSpPr txBox="1"/>
          <p:nvPr>
            <p:ph idx="3" type="title"/>
          </p:nvPr>
        </p:nvSpPr>
        <p:spPr>
          <a:xfrm rot="-555761">
            <a:off x="6594632" y="3130269"/>
            <a:ext cx="1047458" cy="301246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Manrope ExtraBold"/>
              <a:buNone/>
              <a:defRPr b="0"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Manrope ExtraBold"/>
              <a:buNone/>
              <a:defRPr sz="13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106" name="Google Shape;106;p2"/>
          <p:cNvSpPr txBox="1"/>
          <p:nvPr>
            <p:ph idx="4" type="subTitle"/>
          </p:nvPr>
        </p:nvSpPr>
        <p:spPr>
          <a:xfrm rot="-503039">
            <a:off x="2206578" y="1204399"/>
            <a:ext cx="2211838" cy="438184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Manrope"/>
              <a:buNone/>
              <a:defRPr b="1"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">
  <p:cSld name="CUSTOM_1_1_3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1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244" name="Google Shape;244;p11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11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11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11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11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11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11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11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11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53" name="Google Shape;253;p11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4" name="Google Shape;254;p11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255" name="Google Shape;255;p11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256" name="Google Shape;256;p11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257" name="Google Shape;257;p11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58" name="Google Shape;258;p11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59" name="Google Shape;259;p11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60" name="Google Shape;260;p11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261" name="Google Shape;261;p11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64" name="Google Shape;264;p11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265" name="Google Shape;265;p11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66" name="Google Shape;266;p11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67" name="Google Shape;267;p11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68" name="Google Shape;268;p11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269" name="Google Shape;269;p11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70" name="Google Shape;270;p11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271" name="Google Shape;271;p11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272" name="Google Shape;272;p11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1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"/>
          <p:cNvSpPr txBox="1"/>
          <p:nvPr>
            <p:ph idx="1" type="body"/>
          </p:nvPr>
        </p:nvSpPr>
        <p:spPr>
          <a:xfrm rot="-188853">
            <a:off x="683183" y="2219155"/>
            <a:ext cx="1890452" cy="148634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276" name="Google Shape;276;p12"/>
          <p:cNvGrpSpPr/>
          <p:nvPr/>
        </p:nvGrpSpPr>
        <p:grpSpPr>
          <a:xfrm>
            <a:off x="8663938" y="3954675"/>
            <a:ext cx="502925" cy="1209925"/>
            <a:chOff x="8642600" y="3954675"/>
            <a:chExt cx="502925" cy="1209925"/>
          </a:xfrm>
        </p:grpSpPr>
        <p:sp>
          <p:nvSpPr>
            <p:cNvPr id="277" name="Google Shape;277;p12"/>
            <p:cNvSpPr/>
            <p:nvPr/>
          </p:nvSpPr>
          <p:spPr>
            <a:xfrm>
              <a:off x="8642600" y="3954675"/>
              <a:ext cx="502925" cy="1196325"/>
            </a:xfrm>
            <a:custGeom>
              <a:rect b="b" l="l" r="r" t="t"/>
              <a:pathLst>
                <a:path extrusionOk="0" h="47853" w="20117">
                  <a:moveTo>
                    <a:pt x="20117" y="0"/>
                  </a:moveTo>
                  <a:lnTo>
                    <a:pt x="20117" y="47853"/>
                  </a:lnTo>
                  <a:lnTo>
                    <a:pt x="0" y="47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cxnSp>
          <p:nvCxnSpPr>
            <p:cNvPr id="278" name="Google Shape;278;p12"/>
            <p:cNvCxnSpPr/>
            <p:nvPr/>
          </p:nvCxnSpPr>
          <p:spPr>
            <a:xfrm flipH="1">
              <a:off x="8779700" y="4349200"/>
              <a:ext cx="358200" cy="815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9" name="Google Shape;279;p12"/>
          <p:cNvSpPr txBox="1"/>
          <p:nvPr>
            <p:ph idx="2" type="body"/>
          </p:nvPr>
        </p:nvSpPr>
        <p:spPr>
          <a:xfrm rot="124964">
            <a:off x="5014631" y="765881"/>
            <a:ext cx="1890349" cy="14862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80" name="Google Shape;280;p12"/>
          <p:cNvSpPr txBox="1"/>
          <p:nvPr>
            <p:ph idx="3" type="body"/>
          </p:nvPr>
        </p:nvSpPr>
        <p:spPr>
          <a:xfrm rot="351430">
            <a:off x="3021711" y="3296608"/>
            <a:ext cx="1890268" cy="148617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81" name="Google Shape;281;p12"/>
          <p:cNvSpPr txBox="1"/>
          <p:nvPr>
            <p:ph idx="4" type="body"/>
          </p:nvPr>
        </p:nvSpPr>
        <p:spPr>
          <a:xfrm rot="3819">
            <a:off x="6728901" y="3168092"/>
            <a:ext cx="1890601" cy="148590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●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○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nrope Medium"/>
              <a:buChar char="■"/>
              <a:defRPr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82" name="Google Shape;282;p12"/>
          <p:cNvSpPr txBox="1"/>
          <p:nvPr>
            <p:ph type="title"/>
          </p:nvPr>
        </p:nvSpPr>
        <p:spPr>
          <a:xfrm>
            <a:off x="513300" y="375350"/>
            <a:ext cx="27963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83" name="Google Shape;283;p12"/>
          <p:cNvSpPr txBox="1"/>
          <p:nvPr>
            <p:ph idx="5" type="subTitle"/>
          </p:nvPr>
        </p:nvSpPr>
        <p:spPr>
          <a:xfrm rot="-226014">
            <a:off x="619152" y="1527866"/>
            <a:ext cx="1890484" cy="5477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4" name="Google Shape;284;p12"/>
          <p:cNvSpPr txBox="1"/>
          <p:nvPr>
            <p:ph idx="6" type="subTitle"/>
          </p:nvPr>
        </p:nvSpPr>
        <p:spPr>
          <a:xfrm rot="126162">
            <a:off x="5024491" y="108292"/>
            <a:ext cx="1970527" cy="54966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5" name="Google Shape;285;p12"/>
          <p:cNvSpPr txBox="1"/>
          <p:nvPr>
            <p:ph idx="7" type="subTitle"/>
          </p:nvPr>
        </p:nvSpPr>
        <p:spPr>
          <a:xfrm rot="348762">
            <a:off x="3115150" y="2659506"/>
            <a:ext cx="1943191" cy="54609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6" name="Google Shape;286;p12"/>
          <p:cNvSpPr txBox="1"/>
          <p:nvPr>
            <p:ph idx="8" type="subTitle"/>
          </p:nvPr>
        </p:nvSpPr>
        <p:spPr>
          <a:xfrm rot="-59757">
            <a:off x="6687978" y="2476634"/>
            <a:ext cx="1915789" cy="5496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BLANK_1_1_1_1_1_1_1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13"/>
          <p:cNvSpPr txBox="1"/>
          <p:nvPr/>
        </p:nvSpPr>
        <p:spPr>
          <a:xfrm>
            <a:off x="5712000" y="3474850"/>
            <a:ext cx="732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l" sz="72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“</a:t>
            </a:r>
            <a:endParaRPr i="1" sz="72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290" name="Google Shape;290;p13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13"/>
          <p:cNvSpPr txBox="1"/>
          <p:nvPr>
            <p:ph idx="2" type="title"/>
          </p:nvPr>
        </p:nvSpPr>
        <p:spPr>
          <a:xfrm rot="-173518">
            <a:off x="5146753" y="4343806"/>
            <a:ext cx="1974114" cy="245408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0"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292" name="Google Shape;292;p13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96" name="Google Shape;296;p13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13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13"/>
          <p:cNvSpPr txBox="1"/>
          <p:nvPr>
            <p:ph idx="3" type="title"/>
          </p:nvPr>
        </p:nvSpPr>
        <p:spPr>
          <a:xfrm rot="-130161">
            <a:off x="5805931" y="3651002"/>
            <a:ext cx="2662908" cy="7331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BLANK_1_1_1_1_1_1_1_1_2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4"/>
          <p:cNvGrpSpPr/>
          <p:nvPr/>
        </p:nvGrpSpPr>
        <p:grpSpPr>
          <a:xfrm>
            <a:off x="0" y="-6300"/>
            <a:ext cx="9143705" cy="5150040"/>
            <a:chOff x="11751" y="-6300"/>
            <a:chExt cx="9190577" cy="5150040"/>
          </a:xfrm>
        </p:grpSpPr>
        <p:grpSp>
          <p:nvGrpSpPr>
            <p:cNvPr id="301" name="Google Shape;301;p14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302" name="Google Shape;302;p1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1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1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1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1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1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1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1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1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1" name="Google Shape;311;p1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p1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p1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4" name="Google Shape;314;p1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1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1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1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1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1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1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1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2" name="Google Shape;322;p1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3" name="Google Shape;323;p1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24" name="Google Shape;324;p14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325" name="Google Shape;325;p1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1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1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1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1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1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1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1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1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1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1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1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7" name="Google Shape;337;p1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1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1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1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1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1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3" name="Google Shape;343;p1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4" name="Google Shape;344;p1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5" name="Google Shape;345;p1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6" name="Google Shape;346;p1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47" name="Google Shape;347;p14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348" name="Google Shape;348;p1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9" name="Google Shape;349;p1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1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1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1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1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4" name="Google Shape;354;p1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5" name="Google Shape;355;p1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1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1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1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1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1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1" name="Google Shape;361;p1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2" name="Google Shape;362;p1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1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4" name="Google Shape;364;p1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1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1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1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1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1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70" name="Google Shape;370;p14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371" name="Google Shape;371;p14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14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14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14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14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14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14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14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14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14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1" name="Google Shape;381;p14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2" name="Google Shape;382;p14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3" name="Google Shape;383;p14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4" name="Google Shape;384;p14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5" name="Google Shape;385;p14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6" name="Google Shape;386;p14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7" name="Google Shape;387;p14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8" name="Google Shape;388;p14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9" name="Google Shape;389;p14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0" name="Google Shape;390;p14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1" name="Google Shape;391;p14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14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93" name="Google Shape;393;p14"/>
          <p:cNvSpPr txBox="1"/>
          <p:nvPr>
            <p:ph type="title"/>
          </p:nvPr>
        </p:nvSpPr>
        <p:spPr>
          <a:xfrm>
            <a:off x="508875" y="874875"/>
            <a:ext cx="30033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94" name="Google Shape;394;p14"/>
          <p:cNvSpPr txBox="1"/>
          <p:nvPr>
            <p:ph idx="1" type="body"/>
          </p:nvPr>
        </p:nvSpPr>
        <p:spPr>
          <a:xfrm>
            <a:off x="508875" y="1539275"/>
            <a:ext cx="34884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228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-228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-228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-228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14"/>
          <p:cNvSpPr txBox="1"/>
          <p:nvPr>
            <p:ph idx="2" type="title"/>
          </p:nvPr>
        </p:nvSpPr>
        <p:spPr>
          <a:xfrm rot="-173518">
            <a:off x="5146753" y="4388081"/>
            <a:ext cx="1974114" cy="245408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396" name="Google Shape;396;p14"/>
          <p:cNvSpPr txBox="1"/>
          <p:nvPr>
            <p:ph idx="3" type="title"/>
          </p:nvPr>
        </p:nvSpPr>
        <p:spPr>
          <a:xfrm rot="-130161">
            <a:off x="5801505" y="3629872"/>
            <a:ext cx="2662908" cy="63225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BLANK_1_1_1_1_1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15"/>
          <p:cNvGrpSpPr/>
          <p:nvPr/>
        </p:nvGrpSpPr>
        <p:grpSpPr>
          <a:xfrm>
            <a:off x="0" y="939481"/>
            <a:ext cx="9144000" cy="3964219"/>
            <a:chOff x="0" y="939481"/>
            <a:chExt cx="9144000" cy="3964219"/>
          </a:xfrm>
        </p:grpSpPr>
        <p:cxnSp>
          <p:nvCxnSpPr>
            <p:cNvPr id="399" name="Google Shape;399;p15"/>
            <p:cNvCxnSpPr/>
            <p:nvPr/>
          </p:nvCxnSpPr>
          <p:spPr>
            <a:xfrm>
              <a:off x="0" y="939481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15"/>
            <p:cNvCxnSpPr/>
            <p:nvPr/>
          </p:nvCxnSpPr>
          <p:spPr>
            <a:xfrm>
              <a:off x="0" y="2846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15"/>
            <p:cNvCxnSpPr/>
            <p:nvPr/>
          </p:nvCxnSpPr>
          <p:spPr>
            <a:xfrm>
              <a:off x="0" y="3074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15"/>
            <p:cNvCxnSpPr/>
            <p:nvPr/>
          </p:nvCxnSpPr>
          <p:spPr>
            <a:xfrm>
              <a:off x="0" y="3303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15"/>
            <p:cNvCxnSpPr/>
            <p:nvPr/>
          </p:nvCxnSpPr>
          <p:spPr>
            <a:xfrm>
              <a:off x="0" y="3532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15"/>
            <p:cNvCxnSpPr/>
            <p:nvPr/>
          </p:nvCxnSpPr>
          <p:spPr>
            <a:xfrm>
              <a:off x="0" y="3760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15"/>
            <p:cNvCxnSpPr/>
            <p:nvPr/>
          </p:nvCxnSpPr>
          <p:spPr>
            <a:xfrm>
              <a:off x="0" y="3989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15"/>
            <p:cNvCxnSpPr/>
            <p:nvPr/>
          </p:nvCxnSpPr>
          <p:spPr>
            <a:xfrm>
              <a:off x="0" y="42179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15"/>
            <p:cNvCxnSpPr/>
            <p:nvPr/>
          </p:nvCxnSpPr>
          <p:spPr>
            <a:xfrm>
              <a:off x="0" y="44465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15"/>
            <p:cNvCxnSpPr/>
            <p:nvPr/>
          </p:nvCxnSpPr>
          <p:spPr>
            <a:xfrm>
              <a:off x="0" y="46751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15"/>
            <p:cNvCxnSpPr/>
            <p:nvPr/>
          </p:nvCxnSpPr>
          <p:spPr>
            <a:xfrm>
              <a:off x="0" y="4903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0" name="Google Shape;410;p15"/>
          <p:cNvSpPr/>
          <p:nvPr/>
        </p:nvSpPr>
        <p:spPr>
          <a:xfrm rot="341415">
            <a:off x="4870163" y="329972"/>
            <a:ext cx="3279862" cy="4606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11" name="Google Shape;411;p15"/>
          <p:cNvGrpSpPr/>
          <p:nvPr/>
        </p:nvGrpSpPr>
        <p:grpSpPr>
          <a:xfrm rot="341264">
            <a:off x="4864199" y="350512"/>
            <a:ext cx="184449" cy="4334311"/>
            <a:chOff x="5380497" y="383100"/>
            <a:chExt cx="189628" cy="4456010"/>
          </a:xfrm>
        </p:grpSpPr>
        <p:grpSp>
          <p:nvGrpSpPr>
            <p:cNvPr id="412" name="Google Shape;412;p15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413" name="Google Shape;413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14" name="Google Shape;414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15" name="Google Shape;415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16" name="Google Shape;416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17" name="Google Shape;417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18" name="Google Shape;418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19" name="Google Shape;419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20" name="Google Shape;420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21" name="Google Shape;421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22" name="Google Shape;422;p15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423" name="Google Shape;423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24" name="Google Shape;424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25" name="Google Shape;425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26" name="Google Shape;426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27" name="Google Shape;427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28" name="Google Shape;428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29" name="Google Shape;429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30" name="Google Shape;430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31" name="Google Shape;431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32" name="Google Shape;432;p15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433" name="Google Shape;433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34" name="Google Shape;434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35" name="Google Shape;435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36" name="Google Shape;436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37" name="Google Shape;437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38" name="Google Shape;438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39" name="Google Shape;439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40" name="Google Shape;440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41" name="Google Shape;441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42" name="Google Shape;442;p15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443" name="Google Shape;443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44" name="Google Shape;444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45" name="Google Shape;445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46" name="Google Shape;446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47" name="Google Shape;447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48" name="Google Shape;448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449" name="Google Shape;449;p15"/>
          <p:cNvSpPr/>
          <p:nvPr/>
        </p:nvSpPr>
        <p:spPr>
          <a:xfrm>
            <a:off x="5136896" y="329628"/>
            <a:ext cx="3280500" cy="460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450" name="Google Shape;450;p15"/>
          <p:cNvGrpSpPr/>
          <p:nvPr/>
        </p:nvGrpSpPr>
        <p:grpSpPr>
          <a:xfrm>
            <a:off x="5137471" y="504148"/>
            <a:ext cx="184470" cy="4334807"/>
            <a:chOff x="5380497" y="383100"/>
            <a:chExt cx="189628" cy="4456010"/>
          </a:xfrm>
        </p:grpSpPr>
        <p:grpSp>
          <p:nvGrpSpPr>
            <p:cNvPr id="451" name="Google Shape;451;p15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452" name="Google Shape;452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53" name="Google Shape;453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54" name="Google Shape;454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55" name="Google Shape;455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56" name="Google Shape;456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57" name="Google Shape;457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58" name="Google Shape;458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59" name="Google Shape;459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60" name="Google Shape;460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61" name="Google Shape;461;p15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462" name="Google Shape;462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63" name="Google Shape;463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64" name="Google Shape;464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65" name="Google Shape;465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66" name="Google Shape;466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67" name="Google Shape;467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68" name="Google Shape;468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69" name="Google Shape;469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70" name="Google Shape;470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71" name="Google Shape;471;p15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472" name="Google Shape;472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73" name="Google Shape;473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74" name="Google Shape;474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75" name="Google Shape;475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76" name="Google Shape;476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77" name="Google Shape;477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78" name="Google Shape;478;p15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479" name="Google Shape;479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80" name="Google Shape;480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481" name="Google Shape;481;p15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482" name="Google Shape;482;p15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483" name="Google Shape;483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84" name="Google Shape;484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485" name="Google Shape;485;p15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486" name="Google Shape;486;p15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487" name="Google Shape;487;p15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488" name="Google Shape;488;p15"/>
          <p:cNvSpPr txBox="1"/>
          <p:nvPr>
            <p:ph idx="1" type="body"/>
          </p:nvPr>
        </p:nvSpPr>
        <p:spPr>
          <a:xfrm>
            <a:off x="5586600" y="641275"/>
            <a:ext cx="2627700" cy="31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489" name="Google Shape;489;p15"/>
          <p:cNvSpPr txBox="1"/>
          <p:nvPr>
            <p:ph type="title"/>
          </p:nvPr>
        </p:nvSpPr>
        <p:spPr>
          <a:xfrm>
            <a:off x="521275" y="525800"/>
            <a:ext cx="20949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otes ">
  <p:cSld name="CUSTOM_2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16"/>
          <p:cNvGrpSpPr/>
          <p:nvPr/>
        </p:nvGrpSpPr>
        <p:grpSpPr>
          <a:xfrm>
            <a:off x="0" y="-6300"/>
            <a:ext cx="9162087" cy="5150040"/>
            <a:chOff x="11751" y="-6300"/>
            <a:chExt cx="9190577" cy="5150040"/>
          </a:xfrm>
        </p:grpSpPr>
        <p:grpSp>
          <p:nvGrpSpPr>
            <p:cNvPr id="492" name="Google Shape;492;p16"/>
            <p:cNvGrpSpPr/>
            <p:nvPr/>
          </p:nvGrpSpPr>
          <p:grpSpPr>
            <a:xfrm>
              <a:off x="11751" y="-6300"/>
              <a:ext cx="4777902" cy="2703033"/>
              <a:chOff x="11750" y="-6290"/>
              <a:chExt cx="9125100" cy="5162400"/>
            </a:xfrm>
          </p:grpSpPr>
          <p:cxnSp>
            <p:nvCxnSpPr>
              <p:cNvPr id="493" name="Google Shape;493;p1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4" name="Google Shape;494;p1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1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6" name="Google Shape;496;p1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7" name="Google Shape;497;p1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8" name="Google Shape;498;p1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9" name="Google Shape;499;p1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1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1" name="Google Shape;501;p1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1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1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4" name="Google Shape;504;p1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5" name="Google Shape;505;p1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6" name="Google Shape;506;p1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7" name="Google Shape;507;p1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8" name="Google Shape;508;p1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9" name="Google Shape;509;p1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0" name="Google Shape;510;p1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1" name="Google Shape;511;p1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2" name="Google Shape;512;p1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3" name="Google Shape;513;p1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5" name="Google Shape;515;p16"/>
            <p:cNvGrpSpPr/>
            <p:nvPr/>
          </p:nvGrpSpPr>
          <p:grpSpPr>
            <a:xfrm>
              <a:off x="11751" y="2440707"/>
              <a:ext cx="4777902" cy="2703033"/>
              <a:chOff x="11750" y="-6290"/>
              <a:chExt cx="9125100" cy="5162400"/>
            </a:xfrm>
          </p:grpSpPr>
          <p:cxnSp>
            <p:nvCxnSpPr>
              <p:cNvPr id="516" name="Google Shape;516;p1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1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1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1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1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1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1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1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1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1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1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1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8" name="Google Shape;528;p1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1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1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1" name="Google Shape;531;p1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2" name="Google Shape;532;p1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1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1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1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1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1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38" name="Google Shape;538;p16"/>
            <p:cNvGrpSpPr/>
            <p:nvPr/>
          </p:nvGrpSpPr>
          <p:grpSpPr>
            <a:xfrm>
              <a:off x="4424426" y="-6300"/>
              <a:ext cx="4777902" cy="2703033"/>
              <a:chOff x="11750" y="-6290"/>
              <a:chExt cx="9125100" cy="5162400"/>
            </a:xfrm>
          </p:grpSpPr>
          <p:cxnSp>
            <p:nvCxnSpPr>
              <p:cNvPr id="539" name="Google Shape;539;p1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1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1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1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3" name="Google Shape;543;p1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4" name="Google Shape;544;p1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5" name="Google Shape;545;p1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6" name="Google Shape;546;p1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7" name="Google Shape;547;p1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8" name="Google Shape;548;p1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9" name="Google Shape;549;p1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0" name="Google Shape;550;p1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1" name="Google Shape;551;p1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2" name="Google Shape;552;p1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3" name="Google Shape;553;p1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1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1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6" name="Google Shape;556;p1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7" name="Google Shape;557;p1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8" name="Google Shape;558;p1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9" name="Google Shape;559;p1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p1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1" name="Google Shape;561;p16"/>
            <p:cNvGrpSpPr/>
            <p:nvPr/>
          </p:nvGrpSpPr>
          <p:grpSpPr>
            <a:xfrm>
              <a:off x="4424426" y="2440707"/>
              <a:ext cx="4777902" cy="2703033"/>
              <a:chOff x="11750" y="-6290"/>
              <a:chExt cx="9125100" cy="5162400"/>
            </a:xfrm>
          </p:grpSpPr>
          <p:cxnSp>
            <p:nvCxnSpPr>
              <p:cNvPr id="562" name="Google Shape;562;p16"/>
              <p:cNvCxnSpPr/>
              <p:nvPr/>
            </p:nvCxnSpPr>
            <p:spPr>
              <a:xfrm>
                <a:off x="7055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16"/>
              <p:cNvCxnSpPr/>
              <p:nvPr/>
            </p:nvCxnSpPr>
            <p:spPr>
              <a:xfrm>
                <a:off x="13993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16"/>
              <p:cNvCxnSpPr/>
              <p:nvPr/>
            </p:nvCxnSpPr>
            <p:spPr>
              <a:xfrm>
                <a:off x="21049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16"/>
              <p:cNvCxnSpPr/>
              <p:nvPr/>
            </p:nvCxnSpPr>
            <p:spPr>
              <a:xfrm>
                <a:off x="2813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16"/>
              <p:cNvCxnSpPr/>
              <p:nvPr/>
            </p:nvCxnSpPr>
            <p:spPr>
              <a:xfrm>
                <a:off x="3507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16"/>
              <p:cNvCxnSpPr/>
              <p:nvPr/>
            </p:nvCxnSpPr>
            <p:spPr>
              <a:xfrm>
                <a:off x="4212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16"/>
              <p:cNvCxnSpPr/>
              <p:nvPr/>
            </p:nvCxnSpPr>
            <p:spPr>
              <a:xfrm>
                <a:off x="49214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9" name="Google Shape;569;p16"/>
              <p:cNvCxnSpPr/>
              <p:nvPr/>
            </p:nvCxnSpPr>
            <p:spPr>
              <a:xfrm>
                <a:off x="561521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16"/>
              <p:cNvCxnSpPr/>
              <p:nvPr/>
            </p:nvCxnSpPr>
            <p:spPr>
              <a:xfrm>
                <a:off x="6320766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16"/>
              <p:cNvCxnSpPr/>
              <p:nvPr/>
            </p:nvCxnSpPr>
            <p:spPr>
              <a:xfrm>
                <a:off x="70394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16"/>
              <p:cNvCxnSpPr/>
              <p:nvPr/>
            </p:nvCxnSpPr>
            <p:spPr>
              <a:xfrm>
                <a:off x="773329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16"/>
              <p:cNvCxnSpPr/>
              <p:nvPr/>
            </p:nvCxnSpPr>
            <p:spPr>
              <a:xfrm>
                <a:off x="8438841" y="-6290"/>
                <a:ext cx="0" cy="516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16"/>
              <p:cNvCxnSpPr/>
              <p:nvPr/>
            </p:nvCxnSpPr>
            <p:spPr>
              <a:xfrm>
                <a:off x="11750" y="482125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5" name="Google Shape;575;p16"/>
              <p:cNvCxnSpPr/>
              <p:nvPr/>
            </p:nvCxnSpPr>
            <p:spPr>
              <a:xfrm>
                <a:off x="11750" y="935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16"/>
              <p:cNvCxnSpPr/>
              <p:nvPr/>
            </p:nvCxnSpPr>
            <p:spPr>
              <a:xfrm>
                <a:off x="11750" y="14028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16"/>
              <p:cNvCxnSpPr/>
              <p:nvPr/>
            </p:nvCxnSpPr>
            <p:spPr>
              <a:xfrm>
                <a:off x="11750" y="1870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16"/>
              <p:cNvCxnSpPr/>
              <p:nvPr/>
            </p:nvCxnSpPr>
            <p:spPr>
              <a:xfrm>
                <a:off x="11750" y="23380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16"/>
              <p:cNvCxnSpPr/>
              <p:nvPr/>
            </p:nvCxnSpPr>
            <p:spPr>
              <a:xfrm>
                <a:off x="11750" y="28056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0" name="Google Shape;580;p16"/>
              <p:cNvCxnSpPr/>
              <p:nvPr/>
            </p:nvCxnSpPr>
            <p:spPr>
              <a:xfrm>
                <a:off x="11750" y="32732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1" name="Google Shape;581;p16"/>
              <p:cNvCxnSpPr/>
              <p:nvPr/>
            </p:nvCxnSpPr>
            <p:spPr>
              <a:xfrm>
                <a:off x="11750" y="37479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2" name="Google Shape;582;p16"/>
              <p:cNvCxnSpPr/>
              <p:nvPr/>
            </p:nvCxnSpPr>
            <p:spPr>
              <a:xfrm>
                <a:off x="11750" y="420840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3" name="Google Shape;583;p16"/>
              <p:cNvCxnSpPr/>
              <p:nvPr/>
            </p:nvCxnSpPr>
            <p:spPr>
              <a:xfrm>
                <a:off x="11750" y="4668850"/>
                <a:ext cx="912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84" name="Google Shape;584;p16"/>
          <p:cNvSpPr txBox="1"/>
          <p:nvPr>
            <p:ph type="title"/>
          </p:nvPr>
        </p:nvSpPr>
        <p:spPr>
          <a:xfrm>
            <a:off x="532800" y="1269600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585" name="Google Shape;585;p16"/>
          <p:cNvSpPr txBox="1"/>
          <p:nvPr>
            <p:ph idx="1" type="subTitle"/>
          </p:nvPr>
        </p:nvSpPr>
        <p:spPr>
          <a:xfrm>
            <a:off x="520800" y="1711450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16"/>
          <p:cNvSpPr txBox="1"/>
          <p:nvPr>
            <p:ph idx="2" type="subTitle"/>
          </p:nvPr>
        </p:nvSpPr>
        <p:spPr>
          <a:xfrm>
            <a:off x="531875" y="2928325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16"/>
          <p:cNvSpPr txBox="1"/>
          <p:nvPr>
            <p:ph idx="3" type="title"/>
          </p:nvPr>
        </p:nvSpPr>
        <p:spPr>
          <a:xfrm rot="139861">
            <a:off x="3291201" y="1217875"/>
            <a:ext cx="2618467" cy="47289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588" name="Google Shape;588;p16"/>
          <p:cNvSpPr txBox="1"/>
          <p:nvPr>
            <p:ph idx="4" type="subTitle"/>
          </p:nvPr>
        </p:nvSpPr>
        <p:spPr>
          <a:xfrm rot="139761">
            <a:off x="3245632" y="1659003"/>
            <a:ext cx="2642483" cy="1240624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16"/>
          <p:cNvSpPr txBox="1"/>
          <p:nvPr>
            <p:ph idx="5" type="subTitle"/>
          </p:nvPr>
        </p:nvSpPr>
        <p:spPr>
          <a:xfrm rot="139861">
            <a:off x="3224189" y="2875212"/>
            <a:ext cx="2618467" cy="395132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16"/>
          <p:cNvSpPr txBox="1"/>
          <p:nvPr>
            <p:ph idx="6" type="title"/>
          </p:nvPr>
        </p:nvSpPr>
        <p:spPr>
          <a:xfrm>
            <a:off x="5994100" y="1252413"/>
            <a:ext cx="2618400" cy="472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591" name="Google Shape;591;p16"/>
          <p:cNvSpPr txBox="1"/>
          <p:nvPr>
            <p:ph idx="7" type="subTitle"/>
          </p:nvPr>
        </p:nvSpPr>
        <p:spPr>
          <a:xfrm>
            <a:off x="5982100" y="1694263"/>
            <a:ext cx="2642400" cy="12405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16"/>
          <p:cNvSpPr txBox="1"/>
          <p:nvPr>
            <p:ph idx="8" type="subTitle"/>
          </p:nvPr>
        </p:nvSpPr>
        <p:spPr>
          <a:xfrm>
            <a:off x="5993175" y="2911138"/>
            <a:ext cx="2618400" cy="39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0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16"/>
          <p:cNvSpPr txBox="1"/>
          <p:nvPr>
            <p:ph idx="9" type="subTitle"/>
          </p:nvPr>
        </p:nvSpPr>
        <p:spPr>
          <a:xfrm>
            <a:off x="3254000" y="3461675"/>
            <a:ext cx="25293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16"/>
          <p:cNvSpPr txBox="1"/>
          <p:nvPr>
            <p:ph idx="13" type="subTitle"/>
          </p:nvPr>
        </p:nvSpPr>
        <p:spPr>
          <a:xfrm>
            <a:off x="3254000" y="384047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16"/>
          <p:cNvSpPr txBox="1"/>
          <p:nvPr>
            <p:ph idx="14" type="subTitle"/>
          </p:nvPr>
        </p:nvSpPr>
        <p:spPr>
          <a:xfrm rot="-143344">
            <a:off x="503564" y="3472782"/>
            <a:ext cx="2526096" cy="935014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16"/>
          <p:cNvSpPr txBox="1"/>
          <p:nvPr>
            <p:ph idx="15" type="subTitle"/>
          </p:nvPr>
        </p:nvSpPr>
        <p:spPr>
          <a:xfrm rot="-143157">
            <a:off x="515751" y="3848927"/>
            <a:ext cx="2644693" cy="761165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16"/>
          <p:cNvSpPr txBox="1"/>
          <p:nvPr>
            <p:ph idx="16" type="subTitle"/>
          </p:nvPr>
        </p:nvSpPr>
        <p:spPr>
          <a:xfrm>
            <a:off x="5975950" y="3457125"/>
            <a:ext cx="2506800" cy="935100"/>
          </a:xfrm>
          <a:prstGeom prst="rect">
            <a:avLst/>
          </a:prstGeom>
        </p:spPr>
        <p:txBody>
          <a:bodyPr anchorCtr="0" anchor="ctr" bIns="91425" lIns="18287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16"/>
          <p:cNvSpPr txBox="1"/>
          <p:nvPr>
            <p:ph idx="17" type="subTitle"/>
          </p:nvPr>
        </p:nvSpPr>
        <p:spPr>
          <a:xfrm>
            <a:off x="5975950" y="3835925"/>
            <a:ext cx="2644800" cy="7611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Subtitle and Note">
  <p:cSld name="CUSTOM_1_1_2_2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"/>
          <p:cNvSpPr txBox="1"/>
          <p:nvPr>
            <p:ph idx="1" type="body"/>
          </p:nvPr>
        </p:nvSpPr>
        <p:spPr>
          <a:xfrm>
            <a:off x="509725" y="1130288"/>
            <a:ext cx="4174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  <a:defRPr/>
            </a:lvl9pPr>
          </a:lstStyle>
          <a:p/>
        </p:txBody>
      </p:sp>
      <p:cxnSp>
        <p:nvCxnSpPr>
          <p:cNvPr id="601" name="Google Shape;601;p17"/>
          <p:cNvCxnSpPr/>
          <p:nvPr/>
        </p:nvCxnSpPr>
        <p:spPr>
          <a:xfrm>
            <a:off x="0" y="2846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17"/>
          <p:cNvCxnSpPr/>
          <p:nvPr/>
        </p:nvCxnSpPr>
        <p:spPr>
          <a:xfrm>
            <a:off x="0" y="3074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17"/>
          <p:cNvCxnSpPr/>
          <p:nvPr/>
        </p:nvCxnSpPr>
        <p:spPr>
          <a:xfrm>
            <a:off x="0" y="3303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17"/>
          <p:cNvCxnSpPr/>
          <p:nvPr/>
        </p:nvCxnSpPr>
        <p:spPr>
          <a:xfrm>
            <a:off x="0" y="3532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7"/>
          <p:cNvCxnSpPr/>
          <p:nvPr/>
        </p:nvCxnSpPr>
        <p:spPr>
          <a:xfrm>
            <a:off x="0" y="3760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7"/>
          <p:cNvCxnSpPr/>
          <p:nvPr/>
        </p:nvCxnSpPr>
        <p:spPr>
          <a:xfrm>
            <a:off x="0" y="39893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17"/>
          <p:cNvCxnSpPr/>
          <p:nvPr/>
        </p:nvCxnSpPr>
        <p:spPr>
          <a:xfrm>
            <a:off x="0" y="42179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17"/>
          <p:cNvCxnSpPr/>
          <p:nvPr/>
        </p:nvCxnSpPr>
        <p:spPr>
          <a:xfrm>
            <a:off x="0" y="44465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17"/>
          <p:cNvCxnSpPr/>
          <p:nvPr/>
        </p:nvCxnSpPr>
        <p:spPr>
          <a:xfrm>
            <a:off x="0" y="46751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17"/>
          <p:cNvCxnSpPr/>
          <p:nvPr/>
        </p:nvCxnSpPr>
        <p:spPr>
          <a:xfrm>
            <a:off x="0" y="490370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17"/>
          <p:cNvCxnSpPr/>
          <p:nvPr/>
        </p:nvCxnSpPr>
        <p:spPr>
          <a:xfrm>
            <a:off x="0" y="93948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2" name="Google Shape;612;p17"/>
          <p:cNvSpPr txBox="1"/>
          <p:nvPr>
            <p:ph type="title"/>
          </p:nvPr>
        </p:nvSpPr>
        <p:spPr>
          <a:xfrm>
            <a:off x="509725" y="525800"/>
            <a:ext cx="47859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613" name="Google Shape;613;p17"/>
          <p:cNvSpPr txBox="1"/>
          <p:nvPr>
            <p:ph idx="2" type="subTitle"/>
          </p:nvPr>
        </p:nvSpPr>
        <p:spPr>
          <a:xfrm rot="-182546">
            <a:off x="5376031" y="2587214"/>
            <a:ext cx="3108782" cy="501711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7"/>
          <p:cNvSpPr txBox="1"/>
          <p:nvPr>
            <p:ph idx="3" type="subTitle"/>
          </p:nvPr>
        </p:nvSpPr>
        <p:spPr>
          <a:xfrm rot="-182643">
            <a:off x="5853959" y="3074975"/>
            <a:ext cx="2977201" cy="1813059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Notes">
  <p:cSld name="CUSTOM_1_1_2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"/>
          <p:cNvSpPr txBox="1"/>
          <p:nvPr>
            <p:ph idx="1" type="subTitle"/>
          </p:nvPr>
        </p:nvSpPr>
        <p:spPr>
          <a:xfrm>
            <a:off x="267785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8"/>
          <p:cNvSpPr txBox="1"/>
          <p:nvPr>
            <p:ph type="title"/>
          </p:nvPr>
        </p:nvSpPr>
        <p:spPr>
          <a:xfrm>
            <a:off x="52780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618" name="Google Shape;618;p18"/>
          <p:cNvSpPr txBox="1"/>
          <p:nvPr>
            <p:ph idx="2" type="title"/>
          </p:nvPr>
        </p:nvSpPr>
        <p:spPr>
          <a:xfrm>
            <a:off x="751835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619" name="Google Shape;619;p18"/>
          <p:cNvSpPr txBox="1"/>
          <p:nvPr>
            <p:ph idx="3" type="title"/>
          </p:nvPr>
        </p:nvSpPr>
        <p:spPr>
          <a:xfrm>
            <a:off x="304517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620" name="Google Shape;620;p18"/>
          <p:cNvSpPr txBox="1"/>
          <p:nvPr>
            <p:ph idx="4" type="title"/>
          </p:nvPr>
        </p:nvSpPr>
        <p:spPr>
          <a:xfrm>
            <a:off x="52706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621" name="Google Shape;621;p18"/>
          <p:cNvSpPr txBox="1"/>
          <p:nvPr>
            <p:ph idx="5" type="title"/>
          </p:nvPr>
        </p:nvSpPr>
        <p:spPr>
          <a:xfrm>
            <a:off x="7510925" y="2827013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/>
            </a:lvl9pPr>
          </a:lstStyle>
          <a:p/>
        </p:txBody>
      </p:sp>
      <p:sp>
        <p:nvSpPr>
          <p:cNvPr id="622" name="Google Shape;622;p18"/>
          <p:cNvSpPr txBox="1"/>
          <p:nvPr>
            <p:ph idx="6" type="title"/>
          </p:nvPr>
        </p:nvSpPr>
        <p:spPr>
          <a:xfrm>
            <a:off x="521275" y="525800"/>
            <a:ext cx="18975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8"/>
          <p:cNvSpPr/>
          <p:nvPr/>
        </p:nvSpPr>
        <p:spPr>
          <a:xfrm>
            <a:off x="673550" y="3164224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4" name="Google Shape;624;p18"/>
          <p:cNvSpPr/>
          <p:nvPr/>
        </p:nvSpPr>
        <p:spPr>
          <a:xfrm>
            <a:off x="673550" y="3413020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5" name="Google Shape;625;p18"/>
          <p:cNvSpPr/>
          <p:nvPr/>
        </p:nvSpPr>
        <p:spPr>
          <a:xfrm>
            <a:off x="673550" y="366181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6" name="Google Shape;626;p18"/>
          <p:cNvSpPr/>
          <p:nvPr/>
        </p:nvSpPr>
        <p:spPr>
          <a:xfrm>
            <a:off x="673550" y="3910626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7" name="Google Shape;627;p18"/>
          <p:cNvSpPr/>
          <p:nvPr/>
        </p:nvSpPr>
        <p:spPr>
          <a:xfrm>
            <a:off x="673550" y="4159422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8" name="Google Shape;628;p18"/>
          <p:cNvSpPr/>
          <p:nvPr/>
        </p:nvSpPr>
        <p:spPr>
          <a:xfrm>
            <a:off x="673550" y="4408217"/>
            <a:ext cx="132600" cy="132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29" name="Google Shape;629;p18"/>
          <p:cNvGrpSpPr/>
          <p:nvPr/>
        </p:nvGrpSpPr>
        <p:grpSpPr>
          <a:xfrm>
            <a:off x="666102" y="3359600"/>
            <a:ext cx="1540800" cy="1232286"/>
            <a:chOff x="666102" y="3359600"/>
            <a:chExt cx="1540800" cy="1232286"/>
          </a:xfrm>
        </p:grpSpPr>
        <p:cxnSp>
          <p:nvCxnSpPr>
            <p:cNvPr id="630" name="Google Shape;630;p18"/>
            <p:cNvCxnSpPr/>
            <p:nvPr/>
          </p:nvCxnSpPr>
          <p:spPr>
            <a:xfrm>
              <a:off x="666102" y="3359600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18"/>
            <p:cNvCxnSpPr/>
            <p:nvPr/>
          </p:nvCxnSpPr>
          <p:spPr>
            <a:xfrm>
              <a:off x="666102" y="360308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18"/>
            <p:cNvCxnSpPr/>
            <p:nvPr/>
          </p:nvCxnSpPr>
          <p:spPr>
            <a:xfrm>
              <a:off x="666102" y="3846561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3" name="Google Shape;633;p18"/>
            <p:cNvCxnSpPr/>
            <p:nvPr/>
          </p:nvCxnSpPr>
          <p:spPr>
            <a:xfrm>
              <a:off x="666102" y="4090042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18"/>
            <p:cNvCxnSpPr/>
            <p:nvPr/>
          </p:nvCxnSpPr>
          <p:spPr>
            <a:xfrm>
              <a:off x="666102" y="4340963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5" name="Google Shape;635;p18"/>
            <p:cNvCxnSpPr/>
            <p:nvPr/>
          </p:nvCxnSpPr>
          <p:spPr>
            <a:xfrm>
              <a:off x="666102" y="4591886"/>
              <a:ext cx="1540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636" name="Google Shape;636;p18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7" name="Google Shape;637;p18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638" name="Google Shape;638;p18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639" name="Google Shape;639;p18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640" name="Google Shape;640;p18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1" name="Google Shape;641;p18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2" name="Google Shape;642;p18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43" name="Google Shape;643;p18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644" name="Google Shape;644;p18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5" name="Google Shape;645;p18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6" name="Google Shape;646;p18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47" name="Google Shape;647;p18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648" name="Google Shape;648;p18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49" name="Google Shape;649;p18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50" name="Google Shape;650;p18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51" name="Google Shape;651;p18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652" name="Google Shape;652;p18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53" name="Google Shape;653;p18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654" name="Google Shape;654;p18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655" name="Google Shape;655;p18"/>
          <p:cNvSpPr txBox="1"/>
          <p:nvPr>
            <p:ph idx="7" type="title"/>
          </p:nvPr>
        </p:nvSpPr>
        <p:spPr>
          <a:xfrm rot="-269417">
            <a:off x="593100" y="2197119"/>
            <a:ext cx="1597905" cy="68007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6" name="Google Shape;656;p18"/>
          <p:cNvSpPr txBox="1"/>
          <p:nvPr>
            <p:ph idx="8" type="title"/>
          </p:nvPr>
        </p:nvSpPr>
        <p:spPr>
          <a:xfrm>
            <a:off x="3052600" y="277788"/>
            <a:ext cx="1032000" cy="292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657" name="Google Shape;657;p18"/>
          <p:cNvSpPr txBox="1"/>
          <p:nvPr>
            <p:ph idx="9" type="subTitle"/>
          </p:nvPr>
        </p:nvSpPr>
        <p:spPr>
          <a:xfrm>
            <a:off x="48660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18"/>
          <p:cNvSpPr txBox="1"/>
          <p:nvPr>
            <p:ph idx="13" type="subTitle"/>
          </p:nvPr>
        </p:nvSpPr>
        <p:spPr>
          <a:xfrm>
            <a:off x="7085600" y="665250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8"/>
          <p:cNvSpPr txBox="1"/>
          <p:nvPr>
            <p:ph idx="14" type="subTitle"/>
          </p:nvPr>
        </p:nvSpPr>
        <p:spPr>
          <a:xfrm>
            <a:off x="267785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18"/>
          <p:cNvSpPr txBox="1"/>
          <p:nvPr>
            <p:ph idx="15" type="subTitle"/>
          </p:nvPr>
        </p:nvSpPr>
        <p:spPr>
          <a:xfrm>
            <a:off x="48660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8"/>
          <p:cNvSpPr txBox="1"/>
          <p:nvPr>
            <p:ph idx="16" type="subTitle"/>
          </p:nvPr>
        </p:nvSpPr>
        <p:spPr>
          <a:xfrm>
            <a:off x="7085600" y="3251325"/>
            <a:ext cx="18975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2">
    <p:bg>
      <p:bgPr>
        <a:solidFill>
          <a:schemeClr val="lt2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9"/>
          <p:cNvSpPr/>
          <p:nvPr/>
        </p:nvSpPr>
        <p:spPr>
          <a:xfrm>
            <a:off x="2341800" y="0"/>
            <a:ext cx="68022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64" name="Google Shape;664;p19"/>
          <p:cNvSpPr txBox="1"/>
          <p:nvPr>
            <p:ph idx="1" type="body"/>
          </p:nvPr>
        </p:nvSpPr>
        <p:spPr>
          <a:xfrm>
            <a:off x="2802500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grpSp>
        <p:nvGrpSpPr>
          <p:cNvPr id="665" name="Google Shape;665;p19"/>
          <p:cNvGrpSpPr/>
          <p:nvPr/>
        </p:nvGrpSpPr>
        <p:grpSpPr>
          <a:xfrm rot="5400000">
            <a:off x="6680877" y="-2076119"/>
            <a:ext cx="184470" cy="4334807"/>
            <a:chOff x="5380497" y="383100"/>
            <a:chExt cx="189628" cy="4456010"/>
          </a:xfrm>
        </p:grpSpPr>
        <p:grpSp>
          <p:nvGrpSpPr>
            <p:cNvPr id="666" name="Google Shape;666;p19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667" name="Google Shape;667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668" name="Google Shape;668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69" name="Google Shape;669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70" name="Google Shape;670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671" name="Google Shape;671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72" name="Google Shape;672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73" name="Google Shape;673;p19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674" name="Google Shape;674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75" name="Google Shape;675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676" name="Google Shape;676;p19"/>
            <p:cNvGrpSpPr/>
            <p:nvPr/>
          </p:nvGrpSpPr>
          <p:grpSpPr>
            <a:xfrm>
              <a:off x="5380497" y="1678500"/>
              <a:ext cx="189628" cy="981668"/>
              <a:chOff x="5380497" y="383100"/>
              <a:chExt cx="189628" cy="981668"/>
            </a:xfrm>
          </p:grpSpPr>
          <p:grpSp>
            <p:nvGrpSpPr>
              <p:cNvPr id="677" name="Google Shape;677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678" name="Google Shape;678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79" name="Google Shape;679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80" name="Google Shape;680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681" name="Google Shape;681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82" name="Google Shape;682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83" name="Google Shape;683;p19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684" name="Google Shape;684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85" name="Google Shape;685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686" name="Google Shape;686;p19"/>
            <p:cNvGrpSpPr/>
            <p:nvPr/>
          </p:nvGrpSpPr>
          <p:grpSpPr>
            <a:xfrm>
              <a:off x="5380497" y="2973900"/>
              <a:ext cx="189628" cy="981668"/>
              <a:chOff x="5380497" y="383100"/>
              <a:chExt cx="189628" cy="981668"/>
            </a:xfrm>
          </p:grpSpPr>
          <p:grpSp>
            <p:nvGrpSpPr>
              <p:cNvPr id="687" name="Google Shape;687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688" name="Google Shape;688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89" name="Google Shape;689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90" name="Google Shape;690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691" name="Google Shape;691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92" name="Google Shape;692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693" name="Google Shape;693;p19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694" name="Google Shape;694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95" name="Google Shape;695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696" name="Google Shape;696;p19"/>
            <p:cNvGrpSpPr/>
            <p:nvPr/>
          </p:nvGrpSpPr>
          <p:grpSpPr>
            <a:xfrm>
              <a:off x="5380497" y="4269300"/>
              <a:ext cx="189628" cy="569810"/>
              <a:chOff x="5380497" y="383100"/>
              <a:chExt cx="189628" cy="569810"/>
            </a:xfrm>
          </p:grpSpPr>
          <p:grpSp>
            <p:nvGrpSpPr>
              <p:cNvPr id="697" name="Google Shape;697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698" name="Google Shape;698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699" name="Google Shape;699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700" name="Google Shape;700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701" name="Google Shape;701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02" name="Google Shape;702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grpSp>
        <p:nvGrpSpPr>
          <p:cNvPr id="703" name="Google Shape;703;p19"/>
          <p:cNvGrpSpPr/>
          <p:nvPr/>
        </p:nvGrpSpPr>
        <p:grpSpPr>
          <a:xfrm rot="5400000">
            <a:off x="3292843" y="-815956"/>
            <a:ext cx="184470" cy="1814476"/>
            <a:chOff x="5380497" y="383100"/>
            <a:chExt cx="189628" cy="1865210"/>
          </a:xfrm>
        </p:grpSpPr>
        <p:grpSp>
          <p:nvGrpSpPr>
            <p:cNvPr id="704" name="Google Shape;704;p19"/>
            <p:cNvGrpSpPr/>
            <p:nvPr/>
          </p:nvGrpSpPr>
          <p:grpSpPr>
            <a:xfrm>
              <a:off x="5380497" y="383100"/>
              <a:ext cx="189628" cy="981668"/>
              <a:chOff x="5380497" y="383100"/>
              <a:chExt cx="189628" cy="981668"/>
            </a:xfrm>
          </p:grpSpPr>
          <p:grpSp>
            <p:nvGrpSpPr>
              <p:cNvPr id="705" name="Google Shape;705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706" name="Google Shape;706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07" name="Google Shape;707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708" name="Google Shape;708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709" name="Google Shape;709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10" name="Google Shape;710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711" name="Google Shape;711;p19"/>
              <p:cNvGrpSpPr/>
              <p:nvPr/>
            </p:nvGrpSpPr>
            <p:grpSpPr>
              <a:xfrm>
                <a:off x="5382151" y="1233968"/>
                <a:ext cx="187974" cy="130800"/>
                <a:chOff x="4804925" y="764100"/>
                <a:chExt cx="187974" cy="130800"/>
              </a:xfrm>
            </p:grpSpPr>
            <p:sp>
              <p:nvSpPr>
                <p:cNvPr id="712" name="Google Shape;712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13" name="Google Shape;713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grpSp>
          <p:nvGrpSpPr>
            <p:cNvPr id="714" name="Google Shape;714;p19"/>
            <p:cNvGrpSpPr/>
            <p:nvPr/>
          </p:nvGrpSpPr>
          <p:grpSpPr>
            <a:xfrm>
              <a:off x="5380497" y="1678500"/>
              <a:ext cx="189628" cy="569810"/>
              <a:chOff x="5380497" y="383100"/>
              <a:chExt cx="189628" cy="569810"/>
            </a:xfrm>
          </p:grpSpPr>
          <p:grpSp>
            <p:nvGrpSpPr>
              <p:cNvPr id="715" name="Google Shape;715;p19"/>
              <p:cNvGrpSpPr/>
              <p:nvPr/>
            </p:nvGrpSpPr>
            <p:grpSpPr>
              <a:xfrm>
                <a:off x="5380497" y="383100"/>
                <a:ext cx="187974" cy="130800"/>
                <a:chOff x="4804925" y="764100"/>
                <a:chExt cx="187974" cy="130800"/>
              </a:xfrm>
            </p:grpSpPr>
            <p:sp>
              <p:nvSpPr>
                <p:cNvPr id="716" name="Google Shape;716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17" name="Google Shape;717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718" name="Google Shape;718;p19"/>
              <p:cNvGrpSpPr/>
              <p:nvPr/>
            </p:nvGrpSpPr>
            <p:grpSpPr>
              <a:xfrm>
                <a:off x="5382151" y="822110"/>
                <a:ext cx="187974" cy="130800"/>
                <a:chOff x="4804925" y="764100"/>
                <a:chExt cx="187974" cy="130800"/>
              </a:xfrm>
            </p:grpSpPr>
            <p:sp>
              <p:nvSpPr>
                <p:cNvPr id="719" name="Google Shape;719;p19"/>
                <p:cNvSpPr/>
                <p:nvPr/>
              </p:nvSpPr>
              <p:spPr>
                <a:xfrm>
                  <a:off x="4856699" y="764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720" name="Google Shape;720;p19"/>
                <p:cNvSpPr/>
                <p:nvPr/>
              </p:nvSpPr>
              <p:spPr>
                <a:xfrm>
                  <a:off x="4804925" y="811200"/>
                  <a:ext cx="61800" cy="366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</p:grpSp>
      <p:sp>
        <p:nvSpPr>
          <p:cNvPr id="721" name="Google Shape;721;p19"/>
          <p:cNvSpPr txBox="1"/>
          <p:nvPr>
            <p:ph type="title"/>
          </p:nvPr>
        </p:nvSpPr>
        <p:spPr>
          <a:xfrm>
            <a:off x="423975" y="3065225"/>
            <a:ext cx="17589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cxnSp>
        <p:nvCxnSpPr>
          <p:cNvPr id="722" name="Google Shape;722;p19"/>
          <p:cNvCxnSpPr/>
          <p:nvPr/>
        </p:nvCxnSpPr>
        <p:spPr>
          <a:xfrm>
            <a:off x="249750" y="-22275"/>
            <a:ext cx="0" cy="5177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19"/>
          <p:cNvCxnSpPr/>
          <p:nvPr/>
        </p:nvCxnSpPr>
        <p:spPr>
          <a:xfrm>
            <a:off x="177000" y="-14750"/>
            <a:ext cx="0" cy="5158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4" name="Google Shape;724;p19"/>
          <p:cNvSpPr txBox="1"/>
          <p:nvPr>
            <p:ph idx="2" type="title"/>
          </p:nvPr>
        </p:nvSpPr>
        <p:spPr>
          <a:xfrm>
            <a:off x="2802725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3" type="body"/>
          </p:nvPr>
        </p:nvSpPr>
        <p:spPr>
          <a:xfrm>
            <a:off x="6214525" y="100140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26" name="Google Shape;726;p19"/>
          <p:cNvSpPr txBox="1"/>
          <p:nvPr>
            <p:ph idx="4" type="title"/>
          </p:nvPr>
        </p:nvSpPr>
        <p:spPr>
          <a:xfrm>
            <a:off x="6214750" y="49230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727" name="Google Shape;727;p19"/>
          <p:cNvSpPr txBox="1"/>
          <p:nvPr>
            <p:ph idx="5" type="body"/>
          </p:nvPr>
        </p:nvSpPr>
        <p:spPr>
          <a:xfrm>
            <a:off x="2802500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28" name="Google Shape;728;p19"/>
          <p:cNvSpPr txBox="1"/>
          <p:nvPr>
            <p:ph idx="6" type="title"/>
          </p:nvPr>
        </p:nvSpPr>
        <p:spPr>
          <a:xfrm>
            <a:off x="2802725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729" name="Google Shape;729;p19"/>
          <p:cNvSpPr txBox="1"/>
          <p:nvPr>
            <p:ph idx="7" type="body"/>
          </p:nvPr>
        </p:nvSpPr>
        <p:spPr>
          <a:xfrm>
            <a:off x="6214525" y="3442350"/>
            <a:ext cx="2465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30" name="Google Shape;730;p19"/>
          <p:cNvSpPr txBox="1"/>
          <p:nvPr>
            <p:ph idx="8" type="title"/>
          </p:nvPr>
        </p:nvSpPr>
        <p:spPr>
          <a:xfrm>
            <a:off x="6214750" y="2933250"/>
            <a:ext cx="24657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Agenda 1">
  <p:cSld name="BLANK_1_1_1_1_1_1_1_1_1_3"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0"/>
          <p:cNvSpPr/>
          <p:nvPr/>
        </p:nvSpPr>
        <p:spPr>
          <a:xfrm>
            <a:off x="995475" y="201175"/>
            <a:ext cx="7341600" cy="45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33" name="Google Shape;733;p20"/>
          <p:cNvSpPr/>
          <p:nvPr/>
        </p:nvSpPr>
        <p:spPr>
          <a:xfrm>
            <a:off x="1128250" y="276575"/>
            <a:ext cx="7108800" cy="451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34" name="Google Shape;734;p20"/>
          <p:cNvSpPr/>
          <p:nvPr/>
        </p:nvSpPr>
        <p:spPr>
          <a:xfrm>
            <a:off x="4407875" y="312925"/>
            <a:ext cx="37296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35" name="Google Shape;735;p20"/>
          <p:cNvSpPr/>
          <p:nvPr/>
        </p:nvSpPr>
        <p:spPr>
          <a:xfrm>
            <a:off x="1217200" y="312875"/>
            <a:ext cx="3165000" cy="45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736" name="Google Shape;736;p20"/>
          <p:cNvGrpSpPr/>
          <p:nvPr/>
        </p:nvGrpSpPr>
        <p:grpSpPr>
          <a:xfrm>
            <a:off x="1211779" y="312875"/>
            <a:ext cx="3165000" cy="4517700"/>
            <a:chOff x="1211779" y="312875"/>
            <a:chExt cx="3165000" cy="4517700"/>
          </a:xfrm>
        </p:grpSpPr>
        <p:cxnSp>
          <p:nvCxnSpPr>
            <p:cNvPr id="737" name="Google Shape;737;p20"/>
            <p:cNvCxnSpPr/>
            <p:nvPr/>
          </p:nvCxnSpPr>
          <p:spPr>
            <a:xfrm>
              <a:off x="36247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8" name="Google Shape;738;p20"/>
            <p:cNvCxnSpPr/>
            <p:nvPr/>
          </p:nvCxnSpPr>
          <p:spPr>
            <a:xfrm>
              <a:off x="4031178" y="312875"/>
              <a:ext cx="0" cy="45177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39" name="Google Shape;739;p20"/>
            <p:cNvGrpSpPr/>
            <p:nvPr/>
          </p:nvGrpSpPr>
          <p:grpSpPr>
            <a:xfrm>
              <a:off x="1211779" y="312875"/>
              <a:ext cx="3165000" cy="4517700"/>
              <a:chOff x="462650" y="259175"/>
              <a:chExt cx="3165000" cy="4517700"/>
            </a:xfrm>
          </p:grpSpPr>
          <p:cxnSp>
            <p:nvCxnSpPr>
              <p:cNvPr id="740" name="Google Shape;740;p20"/>
              <p:cNvCxnSpPr/>
              <p:nvPr/>
            </p:nvCxnSpPr>
            <p:spPr>
              <a:xfrm>
                <a:off x="8436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1" name="Google Shape;741;p20"/>
              <p:cNvCxnSpPr/>
              <p:nvPr/>
            </p:nvCxnSpPr>
            <p:spPr>
              <a:xfrm>
                <a:off x="12500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2" name="Google Shape;742;p20"/>
              <p:cNvCxnSpPr/>
              <p:nvPr/>
            </p:nvCxnSpPr>
            <p:spPr>
              <a:xfrm>
                <a:off x="16564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3" name="Google Shape;743;p20"/>
              <p:cNvCxnSpPr/>
              <p:nvPr/>
            </p:nvCxnSpPr>
            <p:spPr>
              <a:xfrm>
                <a:off x="20628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4" name="Google Shape;744;p20"/>
              <p:cNvCxnSpPr/>
              <p:nvPr/>
            </p:nvCxnSpPr>
            <p:spPr>
              <a:xfrm>
                <a:off x="2469250" y="259175"/>
                <a:ext cx="0" cy="451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5" name="Google Shape;745;p20"/>
              <p:cNvCxnSpPr/>
              <p:nvPr/>
            </p:nvCxnSpPr>
            <p:spPr>
              <a:xfrm>
                <a:off x="462650" y="67490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6" name="Google Shape;746;p20"/>
              <p:cNvCxnSpPr/>
              <p:nvPr/>
            </p:nvCxnSpPr>
            <p:spPr>
              <a:xfrm>
                <a:off x="462650" y="107585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7" name="Google Shape;747;p20"/>
              <p:cNvCxnSpPr/>
              <p:nvPr/>
            </p:nvCxnSpPr>
            <p:spPr>
              <a:xfrm>
                <a:off x="462650" y="147681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8" name="Google Shape;748;p20"/>
              <p:cNvCxnSpPr/>
              <p:nvPr/>
            </p:nvCxnSpPr>
            <p:spPr>
              <a:xfrm>
                <a:off x="462650" y="187777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20"/>
              <p:cNvCxnSpPr/>
              <p:nvPr/>
            </p:nvCxnSpPr>
            <p:spPr>
              <a:xfrm>
                <a:off x="462650" y="2278733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0" name="Google Shape;750;p20"/>
              <p:cNvCxnSpPr/>
              <p:nvPr/>
            </p:nvCxnSpPr>
            <p:spPr>
              <a:xfrm>
                <a:off x="462650" y="2679692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1" name="Google Shape;751;p20"/>
              <p:cNvCxnSpPr/>
              <p:nvPr/>
            </p:nvCxnSpPr>
            <p:spPr>
              <a:xfrm>
                <a:off x="462650" y="3080650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2" name="Google Shape;752;p20"/>
              <p:cNvCxnSpPr/>
              <p:nvPr/>
            </p:nvCxnSpPr>
            <p:spPr>
              <a:xfrm>
                <a:off x="462650" y="3481608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3" name="Google Shape;753;p20"/>
              <p:cNvCxnSpPr/>
              <p:nvPr/>
            </p:nvCxnSpPr>
            <p:spPr>
              <a:xfrm>
                <a:off x="462650" y="3882567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4" name="Google Shape;754;p20"/>
              <p:cNvCxnSpPr/>
              <p:nvPr/>
            </p:nvCxnSpPr>
            <p:spPr>
              <a:xfrm>
                <a:off x="462650" y="4283525"/>
                <a:ext cx="316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55" name="Google Shape;755;p20"/>
          <p:cNvGrpSpPr/>
          <p:nvPr/>
        </p:nvGrpSpPr>
        <p:grpSpPr>
          <a:xfrm>
            <a:off x="4222205" y="390105"/>
            <a:ext cx="366115" cy="4334807"/>
            <a:chOff x="3473077" y="259175"/>
            <a:chExt cx="366115" cy="4334807"/>
          </a:xfrm>
        </p:grpSpPr>
        <p:grpSp>
          <p:nvGrpSpPr>
            <p:cNvPr id="756" name="Google Shape;756;p20"/>
            <p:cNvGrpSpPr/>
            <p:nvPr/>
          </p:nvGrpSpPr>
          <p:grpSpPr>
            <a:xfrm rot="10800000">
              <a:off x="3473077" y="259175"/>
              <a:ext cx="184470" cy="4334807"/>
              <a:chOff x="5380497" y="383100"/>
              <a:chExt cx="189628" cy="4456010"/>
            </a:xfrm>
          </p:grpSpPr>
          <p:grpSp>
            <p:nvGrpSpPr>
              <p:cNvPr id="757" name="Google Shape;757;p20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758" name="Google Shape;758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59" name="Google Shape;759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60" name="Google Shape;760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61" name="Google Shape;761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62" name="Google Shape;762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63" name="Google Shape;763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64" name="Google Shape;764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65" name="Google Shape;765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66" name="Google Shape;766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767" name="Google Shape;767;p20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768" name="Google Shape;768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69" name="Google Shape;769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70" name="Google Shape;770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71" name="Google Shape;771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72" name="Google Shape;772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73" name="Google Shape;773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74" name="Google Shape;774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75" name="Google Shape;775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76" name="Google Shape;776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777" name="Google Shape;777;p20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778" name="Google Shape;778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79" name="Google Shape;779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80" name="Google Shape;780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81" name="Google Shape;781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82" name="Google Shape;782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83" name="Google Shape;783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84" name="Google Shape;784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85" name="Google Shape;785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86" name="Google Shape;786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787" name="Google Shape;787;p20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788" name="Google Shape;788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89" name="Google Shape;789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90" name="Google Shape;790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91" name="Google Shape;791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92" name="Google Shape;792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93" name="Google Shape;793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  <p:grpSp>
          <p:nvGrpSpPr>
            <p:cNvPr id="794" name="Google Shape;794;p20"/>
            <p:cNvGrpSpPr/>
            <p:nvPr/>
          </p:nvGrpSpPr>
          <p:grpSpPr>
            <a:xfrm flipH="1" rot="10800000">
              <a:off x="3654721" y="259175"/>
              <a:ext cx="184470" cy="4334807"/>
              <a:chOff x="5380497" y="383100"/>
              <a:chExt cx="189628" cy="4456010"/>
            </a:xfrm>
          </p:grpSpPr>
          <p:grpSp>
            <p:nvGrpSpPr>
              <p:cNvPr id="795" name="Google Shape;795;p20"/>
              <p:cNvGrpSpPr/>
              <p:nvPr/>
            </p:nvGrpSpPr>
            <p:grpSpPr>
              <a:xfrm>
                <a:off x="5380497" y="3831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796" name="Google Shape;796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797" name="Google Shape;797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798" name="Google Shape;798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799" name="Google Shape;799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00" name="Google Shape;800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01" name="Google Shape;801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02" name="Google Shape;802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03" name="Google Shape;803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04" name="Google Shape;804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805" name="Google Shape;805;p20"/>
              <p:cNvGrpSpPr/>
              <p:nvPr/>
            </p:nvGrpSpPr>
            <p:grpSpPr>
              <a:xfrm>
                <a:off x="5380497" y="16785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806" name="Google Shape;806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07" name="Google Shape;807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08" name="Google Shape;808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09" name="Google Shape;809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10" name="Google Shape;810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11" name="Google Shape;811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12" name="Google Shape;812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13" name="Google Shape;813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14" name="Google Shape;814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815" name="Google Shape;815;p20"/>
              <p:cNvGrpSpPr/>
              <p:nvPr/>
            </p:nvGrpSpPr>
            <p:grpSpPr>
              <a:xfrm>
                <a:off x="5380497" y="2973900"/>
                <a:ext cx="189628" cy="981668"/>
                <a:chOff x="5380497" y="383100"/>
                <a:chExt cx="189628" cy="981668"/>
              </a:xfrm>
            </p:grpSpPr>
            <p:grpSp>
              <p:nvGrpSpPr>
                <p:cNvPr id="816" name="Google Shape;816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17" name="Google Shape;817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18" name="Google Shape;818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19" name="Google Shape;819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20" name="Google Shape;820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21" name="Google Shape;821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22" name="Google Shape;822;p20"/>
                <p:cNvGrpSpPr/>
                <p:nvPr/>
              </p:nvGrpSpPr>
              <p:grpSpPr>
                <a:xfrm>
                  <a:off x="5382151" y="1233968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23" name="Google Shape;823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24" name="Google Shape;824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  <p:grpSp>
            <p:nvGrpSpPr>
              <p:cNvPr id="825" name="Google Shape;825;p20"/>
              <p:cNvGrpSpPr/>
              <p:nvPr/>
            </p:nvGrpSpPr>
            <p:grpSpPr>
              <a:xfrm>
                <a:off x="5380497" y="4269300"/>
                <a:ext cx="189628" cy="569810"/>
                <a:chOff x="5380497" y="383100"/>
                <a:chExt cx="189628" cy="569810"/>
              </a:xfrm>
            </p:grpSpPr>
            <p:grpSp>
              <p:nvGrpSpPr>
                <p:cNvPr id="826" name="Google Shape;826;p20"/>
                <p:cNvGrpSpPr/>
                <p:nvPr/>
              </p:nvGrpSpPr>
              <p:grpSpPr>
                <a:xfrm>
                  <a:off x="5380497" y="38310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27" name="Google Shape;827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28" name="Google Shape;828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  <p:grpSp>
              <p:nvGrpSpPr>
                <p:cNvPr id="829" name="Google Shape;829;p20"/>
                <p:cNvGrpSpPr/>
                <p:nvPr/>
              </p:nvGrpSpPr>
              <p:grpSpPr>
                <a:xfrm>
                  <a:off x="5382151" y="822110"/>
                  <a:ext cx="187974" cy="130800"/>
                  <a:chOff x="4804925" y="764100"/>
                  <a:chExt cx="187974" cy="130800"/>
                </a:xfrm>
              </p:grpSpPr>
              <p:sp>
                <p:nvSpPr>
                  <p:cNvPr id="830" name="Google Shape;830;p20"/>
                  <p:cNvSpPr/>
                  <p:nvPr/>
                </p:nvSpPr>
                <p:spPr>
                  <a:xfrm>
                    <a:off x="4856699" y="764100"/>
                    <a:ext cx="136200" cy="1308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  <p:sp>
                <p:nvSpPr>
                  <p:cNvPr id="831" name="Google Shape;831;p20"/>
                  <p:cNvSpPr/>
                  <p:nvPr/>
                </p:nvSpPr>
                <p:spPr>
                  <a:xfrm>
                    <a:off x="4804925" y="811200"/>
                    <a:ext cx="61800" cy="36600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dk1"/>
                      </a:solidFill>
                      <a:latin typeface="Manrope"/>
                      <a:ea typeface="Manrope"/>
                      <a:cs typeface="Manrope"/>
                      <a:sym typeface="Manrope"/>
                    </a:endParaRPr>
                  </a:p>
                </p:txBody>
              </p:sp>
            </p:grpSp>
          </p:grpSp>
        </p:grpSp>
      </p:grpSp>
      <p:sp>
        <p:nvSpPr>
          <p:cNvPr id="832" name="Google Shape;832;p20"/>
          <p:cNvSpPr txBox="1"/>
          <p:nvPr>
            <p:ph idx="1" type="body"/>
          </p:nvPr>
        </p:nvSpPr>
        <p:spPr>
          <a:xfrm rot="-199678">
            <a:off x="1297246" y="1801757"/>
            <a:ext cx="2123982" cy="2187983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20"/>
          <p:cNvSpPr txBox="1"/>
          <p:nvPr>
            <p:ph type="title"/>
          </p:nvPr>
        </p:nvSpPr>
        <p:spPr>
          <a:xfrm rot="-197254">
            <a:off x="1212945" y="1184617"/>
            <a:ext cx="2123895" cy="4958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4" name="Google Shape;834;p20"/>
          <p:cNvSpPr txBox="1"/>
          <p:nvPr>
            <p:ph idx="2" type="title"/>
          </p:nvPr>
        </p:nvSpPr>
        <p:spPr>
          <a:xfrm>
            <a:off x="6254525" y="1962475"/>
            <a:ext cx="16362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835" name="Google Shape;835;p20"/>
          <p:cNvSpPr txBox="1"/>
          <p:nvPr>
            <p:ph idx="3" type="body"/>
          </p:nvPr>
        </p:nvSpPr>
        <p:spPr>
          <a:xfrm>
            <a:off x="6254350" y="2353130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36" name="Google Shape;836;p20"/>
          <p:cNvSpPr txBox="1"/>
          <p:nvPr>
            <p:ph idx="4" type="title"/>
          </p:nvPr>
        </p:nvSpPr>
        <p:spPr>
          <a:xfrm>
            <a:off x="6254525" y="3292150"/>
            <a:ext cx="16362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b="0" sz="1200"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 sz="1200"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837" name="Google Shape;837;p20"/>
          <p:cNvSpPr txBox="1"/>
          <p:nvPr>
            <p:ph idx="5" type="body"/>
          </p:nvPr>
        </p:nvSpPr>
        <p:spPr>
          <a:xfrm>
            <a:off x="6254350" y="3682816"/>
            <a:ext cx="16362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38" name="Google Shape;838;p20"/>
          <p:cNvSpPr txBox="1"/>
          <p:nvPr>
            <p:ph idx="6" type="title"/>
          </p:nvPr>
        </p:nvSpPr>
        <p:spPr>
          <a:xfrm>
            <a:off x="4844275" y="2277100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839" name="Google Shape;839;p20"/>
          <p:cNvSpPr txBox="1"/>
          <p:nvPr>
            <p:ph idx="7" type="subTitle"/>
          </p:nvPr>
        </p:nvSpPr>
        <p:spPr>
          <a:xfrm>
            <a:off x="4844325" y="2702150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0" name="Google Shape;840;p20"/>
          <p:cNvSpPr txBox="1"/>
          <p:nvPr>
            <p:ph idx="8" type="title"/>
          </p:nvPr>
        </p:nvSpPr>
        <p:spPr>
          <a:xfrm>
            <a:off x="4844275" y="3581862"/>
            <a:ext cx="1363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/>
            </a:lvl9pPr>
          </a:lstStyle>
          <a:p/>
        </p:txBody>
      </p:sp>
      <p:sp>
        <p:nvSpPr>
          <p:cNvPr id="841" name="Google Shape;841;p20"/>
          <p:cNvSpPr txBox="1"/>
          <p:nvPr>
            <p:ph idx="9" type="subTitle"/>
          </p:nvPr>
        </p:nvSpPr>
        <p:spPr>
          <a:xfrm>
            <a:off x="4844325" y="4006913"/>
            <a:ext cx="136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2" name="Google Shape;842;p20"/>
          <p:cNvSpPr txBox="1"/>
          <p:nvPr>
            <p:ph idx="13" type="body"/>
          </p:nvPr>
        </p:nvSpPr>
        <p:spPr>
          <a:xfrm>
            <a:off x="4831275" y="508775"/>
            <a:ext cx="30051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BLANK_1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0" y="0"/>
            <a:ext cx="9161700" cy="5143500"/>
          </a:xfrm>
          <a:prstGeom prst="snip1Rect">
            <a:avLst>
              <a:gd fmla="val 2416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9" name="Google Shape;109;p3"/>
          <p:cNvSpPr txBox="1"/>
          <p:nvPr>
            <p:ph type="title"/>
          </p:nvPr>
        </p:nvSpPr>
        <p:spPr>
          <a:xfrm>
            <a:off x="460500" y="2025700"/>
            <a:ext cx="4703100" cy="1821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0"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460500" y="4085525"/>
            <a:ext cx="3501600" cy="5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11" name="Google Shape;111;p3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Goal">
  <p:cSld name="CUSTOM_1_1_3_1_2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21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845" name="Google Shape;845;p21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6" name="Google Shape;846;p21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7" name="Google Shape;847;p21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21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9" name="Google Shape;849;p21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21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1" name="Google Shape;851;p21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21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3" name="Google Shape;853;p21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54" name="Google Shape;854;p21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1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856" name="Google Shape;856;p21"/>
          <p:cNvSpPr txBox="1"/>
          <p:nvPr>
            <p:ph idx="2" type="title"/>
          </p:nvPr>
        </p:nvSpPr>
        <p:spPr>
          <a:xfrm>
            <a:off x="1060026" y="181637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57" name="Google Shape;857;p21"/>
          <p:cNvSpPr txBox="1"/>
          <p:nvPr>
            <p:ph idx="3" type="body"/>
          </p:nvPr>
        </p:nvSpPr>
        <p:spPr>
          <a:xfrm>
            <a:off x="1059900" y="212492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58" name="Google Shape;858;p21"/>
          <p:cNvSpPr txBox="1"/>
          <p:nvPr>
            <p:ph idx="4" type="title"/>
          </p:nvPr>
        </p:nvSpPr>
        <p:spPr>
          <a:xfrm rot="132356">
            <a:off x="955546" y="2826529"/>
            <a:ext cx="2182317" cy="23657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59" name="Google Shape;859;p21"/>
          <p:cNvSpPr txBox="1"/>
          <p:nvPr>
            <p:ph idx="5" type="body"/>
          </p:nvPr>
        </p:nvSpPr>
        <p:spPr>
          <a:xfrm rot="132356">
            <a:off x="941064" y="3134798"/>
            <a:ext cx="2182317" cy="363274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60" name="Google Shape;860;p21"/>
          <p:cNvSpPr txBox="1"/>
          <p:nvPr>
            <p:ph idx="6" type="title"/>
          </p:nvPr>
        </p:nvSpPr>
        <p:spPr>
          <a:xfrm>
            <a:off x="980676" y="3873125"/>
            <a:ext cx="21819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61" name="Google Shape;861;p21"/>
          <p:cNvSpPr txBox="1"/>
          <p:nvPr>
            <p:ph idx="7" type="body"/>
          </p:nvPr>
        </p:nvSpPr>
        <p:spPr>
          <a:xfrm>
            <a:off x="980550" y="4181675"/>
            <a:ext cx="2181900" cy="3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62" name="Google Shape;862;p21"/>
          <p:cNvSpPr txBox="1"/>
          <p:nvPr>
            <p:ph idx="8" type="title"/>
          </p:nvPr>
        </p:nvSpPr>
        <p:spPr>
          <a:xfrm rot="126099">
            <a:off x="4508764" y="2120094"/>
            <a:ext cx="1766989" cy="23626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63" name="Google Shape;863;p21"/>
          <p:cNvSpPr txBox="1"/>
          <p:nvPr>
            <p:ph idx="9" type="body"/>
          </p:nvPr>
        </p:nvSpPr>
        <p:spPr>
          <a:xfrm rot="125772">
            <a:off x="4492678" y="2428187"/>
            <a:ext cx="1763380" cy="499236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64" name="Google Shape;864;p21"/>
          <p:cNvSpPr txBox="1"/>
          <p:nvPr>
            <p:ph idx="13" type="title"/>
          </p:nvPr>
        </p:nvSpPr>
        <p:spPr>
          <a:xfrm>
            <a:off x="7140350" y="2580150"/>
            <a:ext cx="1377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65" name="Google Shape;865;p21"/>
          <p:cNvSpPr txBox="1"/>
          <p:nvPr>
            <p:ph idx="14" type="body"/>
          </p:nvPr>
        </p:nvSpPr>
        <p:spPr>
          <a:xfrm>
            <a:off x="7142825" y="3047175"/>
            <a:ext cx="1377000" cy="827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66" name="Google Shape;866;p21"/>
          <p:cNvSpPr txBox="1"/>
          <p:nvPr>
            <p:ph idx="15" type="title"/>
          </p:nvPr>
        </p:nvSpPr>
        <p:spPr>
          <a:xfrm>
            <a:off x="4505150" y="3400100"/>
            <a:ext cx="1725000" cy="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sz="1000">
                <a:latin typeface="Manrope"/>
                <a:ea typeface="Manrope"/>
                <a:cs typeface="Manrope"/>
                <a:sym typeface="Manrop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nrope"/>
              <a:buNone/>
              <a:defRPr b="1" sz="1000"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867" name="Google Shape;867;p21"/>
          <p:cNvSpPr txBox="1"/>
          <p:nvPr>
            <p:ph idx="16" type="body"/>
          </p:nvPr>
        </p:nvSpPr>
        <p:spPr>
          <a:xfrm>
            <a:off x="4505025" y="3708650"/>
            <a:ext cx="1725000" cy="52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ackground Title">
  <p:cSld name="CUSTOM_1_1_1_1_1_2">
    <p:bg>
      <p:bgPr>
        <a:solidFill>
          <a:schemeClr val="accent3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2"/>
          <p:cNvSpPr/>
          <p:nvPr/>
        </p:nvSpPr>
        <p:spPr>
          <a:xfrm rot="10800000">
            <a:off x="7960900" y="-13950"/>
            <a:ext cx="1192200" cy="1198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0" name="Google Shape;870;p22"/>
          <p:cNvSpPr/>
          <p:nvPr/>
        </p:nvSpPr>
        <p:spPr>
          <a:xfrm>
            <a:off x="7735575" y="-10150"/>
            <a:ext cx="1428750" cy="1320800"/>
          </a:xfrm>
          <a:custGeom>
            <a:rect b="b" l="l" r="r" t="t"/>
            <a:pathLst>
              <a:path extrusionOk="0" h="52832" w="57150">
                <a:moveTo>
                  <a:pt x="4572" y="0"/>
                </a:moveTo>
                <a:lnTo>
                  <a:pt x="0" y="51308"/>
                </a:lnTo>
                <a:lnTo>
                  <a:pt x="57150" y="52832"/>
                </a:lnTo>
                <a:lnTo>
                  <a:pt x="57150" y="47752"/>
                </a:lnTo>
                <a:lnTo>
                  <a:pt x="91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871" name="Google Shape;871;p22"/>
          <p:cNvSpPr txBox="1"/>
          <p:nvPr>
            <p:ph type="title"/>
          </p:nvPr>
        </p:nvSpPr>
        <p:spPr>
          <a:xfrm>
            <a:off x="508875" y="1998400"/>
            <a:ext cx="61497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872" name="Google Shape;872;p22"/>
          <p:cNvSpPr txBox="1"/>
          <p:nvPr>
            <p:ph idx="1" type="body"/>
          </p:nvPr>
        </p:nvSpPr>
        <p:spPr>
          <a:xfrm>
            <a:off x="508950" y="3845575"/>
            <a:ext cx="44997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73" name="Google Shape;873;p22"/>
          <p:cNvSpPr txBox="1"/>
          <p:nvPr>
            <p:ph idx="2" type="subTitle"/>
          </p:nvPr>
        </p:nvSpPr>
        <p:spPr>
          <a:xfrm rot="-252596">
            <a:off x="5199023" y="3875031"/>
            <a:ext cx="1487514" cy="689167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000"/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Notes with dark background">
  <p:cSld name="CUSTOM_1_1_1_4">
    <p:bg>
      <p:bgPr>
        <a:solidFill>
          <a:schemeClr val="lt1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3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6" name="Google Shape;876;p23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7" name="Google Shape;877;p23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78" name="Google Shape;878;p23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879" name="Google Shape;879;p23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0" name="Google Shape;880;p23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1" name="Google Shape;881;p23"/>
          <p:cNvSpPr txBox="1"/>
          <p:nvPr>
            <p:ph type="title"/>
          </p:nvPr>
        </p:nvSpPr>
        <p:spPr>
          <a:xfrm>
            <a:off x="2563250" y="1900525"/>
            <a:ext cx="1767000" cy="11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2" name="Google Shape;882;p23"/>
          <p:cNvSpPr txBox="1"/>
          <p:nvPr>
            <p:ph idx="2" type="title"/>
          </p:nvPr>
        </p:nvSpPr>
        <p:spPr>
          <a:xfrm rot="-261567">
            <a:off x="710939" y="1685986"/>
            <a:ext cx="1847044" cy="1173986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3" name="Google Shape;883;p23"/>
          <p:cNvSpPr txBox="1"/>
          <p:nvPr>
            <p:ph idx="3" type="title"/>
          </p:nvPr>
        </p:nvSpPr>
        <p:spPr>
          <a:xfrm rot="520">
            <a:off x="4330173" y="1683025"/>
            <a:ext cx="1981500" cy="1310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4" name="Google Shape;884;p23"/>
          <p:cNvSpPr txBox="1"/>
          <p:nvPr>
            <p:ph idx="4" type="title"/>
          </p:nvPr>
        </p:nvSpPr>
        <p:spPr>
          <a:xfrm rot="158281">
            <a:off x="6392594" y="1886282"/>
            <a:ext cx="1981500" cy="1310588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5" name="Google Shape;885;p23"/>
          <p:cNvSpPr txBox="1"/>
          <p:nvPr>
            <p:ph idx="5" type="title"/>
          </p:nvPr>
        </p:nvSpPr>
        <p:spPr>
          <a:xfrm rot="-204021">
            <a:off x="3560217" y="3689616"/>
            <a:ext cx="1608432" cy="68100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None/>
              <a:defRPr b="1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title - Alt 1">
  <p:cSld name="CUSTOM_1_1_3_1_3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Google Shape;887;p24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888" name="Google Shape;888;p24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9" name="Google Shape;889;p24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0" name="Google Shape;890;p24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1" name="Google Shape;891;p24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2" name="Google Shape;892;p24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24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4" name="Google Shape;894;p24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24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6" name="Google Shape;896;p24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897" name="Google Shape;897;p24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98" name="Google Shape;898;p24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899" name="Google Shape;899;p24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900" name="Google Shape;900;p24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901" name="Google Shape;901;p24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02" name="Google Shape;902;p24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03" name="Google Shape;903;p24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904" name="Google Shape;904;p24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905" name="Google Shape;905;p24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06" name="Google Shape;906;p24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07" name="Google Shape;907;p24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908" name="Google Shape;908;p24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909" name="Google Shape;909;p24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10" name="Google Shape;910;p24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11" name="Google Shape;911;p24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912" name="Google Shape;912;p24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913" name="Google Shape;913;p24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914" name="Google Shape;914;p24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915" name="Google Shape;915;p24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916" name="Google Shape;916;p24"/>
          <p:cNvSpPr txBox="1"/>
          <p:nvPr>
            <p:ph idx="1" type="subTitle"/>
          </p:nvPr>
        </p:nvSpPr>
        <p:spPr>
          <a:xfrm>
            <a:off x="3063300" y="413950"/>
            <a:ext cx="24450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None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24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24"/>
          <p:cNvSpPr txBox="1"/>
          <p:nvPr>
            <p:ph idx="2" type="subTitle"/>
          </p:nvPr>
        </p:nvSpPr>
        <p:spPr>
          <a:xfrm>
            <a:off x="1541800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19" name="Google Shape;919;p24"/>
          <p:cNvSpPr txBox="1"/>
          <p:nvPr>
            <p:ph idx="3" type="subTitle"/>
          </p:nvPr>
        </p:nvSpPr>
        <p:spPr>
          <a:xfrm>
            <a:off x="34230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20" name="Google Shape;920;p24"/>
          <p:cNvSpPr txBox="1"/>
          <p:nvPr>
            <p:ph idx="4" type="subTitle"/>
          </p:nvPr>
        </p:nvSpPr>
        <p:spPr>
          <a:xfrm>
            <a:off x="5307725" y="1729550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21" name="Google Shape;921;p24"/>
          <p:cNvSpPr txBox="1"/>
          <p:nvPr>
            <p:ph idx="5" type="subTitle"/>
          </p:nvPr>
        </p:nvSpPr>
        <p:spPr>
          <a:xfrm>
            <a:off x="7170900" y="1729575"/>
            <a:ext cx="786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 ExtraBold"/>
              <a:buNone/>
              <a:defRPr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922" name="Google Shape;922;p24"/>
          <p:cNvSpPr txBox="1"/>
          <p:nvPr>
            <p:ph idx="6" type="body"/>
          </p:nvPr>
        </p:nvSpPr>
        <p:spPr>
          <a:xfrm>
            <a:off x="13044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923" name="Google Shape;923;p24"/>
          <p:cNvSpPr txBox="1"/>
          <p:nvPr>
            <p:ph idx="7" type="body"/>
          </p:nvPr>
        </p:nvSpPr>
        <p:spPr>
          <a:xfrm>
            <a:off x="31303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924" name="Google Shape;924;p24"/>
          <p:cNvSpPr txBox="1"/>
          <p:nvPr>
            <p:ph idx="8" type="body"/>
          </p:nvPr>
        </p:nvSpPr>
        <p:spPr>
          <a:xfrm>
            <a:off x="4980275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925" name="Google Shape;925;p24"/>
          <p:cNvSpPr txBox="1"/>
          <p:nvPr>
            <p:ph idx="9" type="body"/>
          </p:nvPr>
        </p:nvSpPr>
        <p:spPr>
          <a:xfrm>
            <a:off x="6878250" y="3171988"/>
            <a:ext cx="13716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8" name="Google Shape;92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3" name="Google Shape;93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6" name="Google Shape;936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7" name="Google Shape;937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2" name="Google Shape;942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925650" y="1204025"/>
            <a:ext cx="40287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23850" lvl="1" marL="914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23850" lvl="2" marL="1371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23850" lvl="3" marL="1828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23850" lvl="4" marL="22860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23850" lvl="5" marL="27432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23850" lvl="6" marL="32004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●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23850" lvl="7" marL="36576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○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23850" lvl="8" marL="41148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nrope Medium"/>
              <a:buChar char="■"/>
              <a:defRPr sz="15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grpSp>
        <p:nvGrpSpPr>
          <p:cNvPr id="114" name="Google Shape;114;p4"/>
          <p:cNvGrpSpPr/>
          <p:nvPr/>
        </p:nvGrpSpPr>
        <p:grpSpPr>
          <a:xfrm>
            <a:off x="-6750" y="576950"/>
            <a:ext cx="9144146" cy="4114800"/>
            <a:chOff x="-6750" y="576950"/>
            <a:chExt cx="9144146" cy="4114800"/>
          </a:xfrm>
        </p:grpSpPr>
        <p:cxnSp>
          <p:nvCxnSpPr>
            <p:cNvPr id="115" name="Google Shape;115;p4"/>
            <p:cNvCxnSpPr/>
            <p:nvPr/>
          </p:nvCxnSpPr>
          <p:spPr>
            <a:xfrm>
              <a:off x="-6750" y="5769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-4" y="10913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-4" y="16056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-4" y="21200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-4" y="26343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-4" y="31487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-4" y="36630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4"/>
            <p:cNvCxnSpPr/>
            <p:nvPr/>
          </p:nvCxnSpPr>
          <p:spPr>
            <a:xfrm>
              <a:off x="-4" y="417740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-4" y="4691750"/>
              <a:ext cx="9137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24" name="Google Shape;124;p4"/>
          <p:cNvCxnSpPr/>
          <p:nvPr/>
        </p:nvCxnSpPr>
        <p:spPr>
          <a:xfrm>
            <a:off x="7103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4"/>
          <p:cNvCxnSpPr/>
          <p:nvPr/>
        </p:nvCxnSpPr>
        <p:spPr>
          <a:xfrm>
            <a:off x="66482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4"/>
          <p:cNvSpPr/>
          <p:nvPr/>
        </p:nvSpPr>
        <p:spPr>
          <a:xfrm>
            <a:off x="245425" y="1542047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245425" y="3599460"/>
            <a:ext cx="132600" cy="127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" name="Google Shape;128;p4"/>
          <p:cNvSpPr txBox="1"/>
          <p:nvPr>
            <p:ph type="title"/>
          </p:nvPr>
        </p:nvSpPr>
        <p:spPr>
          <a:xfrm rot="-289081">
            <a:off x="587746" y="495097"/>
            <a:ext cx="2100221" cy="569601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Anton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7" name="Google Shape;947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8" name="Google Shape;948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3" name="Google Shape;953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7" name="Google Shape;957;p3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8" name="Google Shape;958;p3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9" name="Google Shape;959;p3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0" name="Google Shape;960;p3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1" name="Google Shape;961;p3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2" name="Google Shape;962;p3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5" name="Google Shape;965;p3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6" name="Google Shape;966;p3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3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0" name="Google Shape;970;p3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1" name="Google Shape;971;p3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3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5" name="Google Shape;975;p3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6" name="Google Shape;976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7" name="Google Shape;977;p3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3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9" name="Google Shape;979;p3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0" name="Google Shape;980;p3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3" name="Google Shape;983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Quarter's Goals">
  <p:cSld name="CUSTOM_1_1_3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31" name="Google Shape;131;p5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5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5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5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5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5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5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5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5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40" name="Google Shape;140;p5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1" name="Google Shape;141;p5"/>
          <p:cNvGrpSpPr/>
          <p:nvPr/>
        </p:nvGrpSpPr>
        <p:grpSpPr>
          <a:xfrm>
            <a:off x="114421" y="175123"/>
            <a:ext cx="134104" cy="4750255"/>
            <a:chOff x="114421" y="175123"/>
            <a:chExt cx="134104" cy="4750255"/>
          </a:xfrm>
        </p:grpSpPr>
        <p:grpSp>
          <p:nvGrpSpPr>
            <p:cNvPr id="142" name="Google Shape;142;p5"/>
            <p:cNvGrpSpPr/>
            <p:nvPr/>
          </p:nvGrpSpPr>
          <p:grpSpPr>
            <a:xfrm>
              <a:off x="114421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43" name="Google Shape;143;p5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44" name="Google Shape;144;p5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5" name="Google Shape;145;p5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47" name="Google Shape;147;p5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148" name="Google Shape;148;p5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49" name="Google Shape;149;p5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0" name="Google Shape;150;p5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1" name="Google Shape;151;p5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152" name="Google Shape;152;p5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155" name="Google Shape;155;p5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156" name="Google Shape;156;p5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158" name="Google Shape;158;p5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159" name="Google Shape;159;p5"/>
          <p:cNvSpPr txBox="1"/>
          <p:nvPr>
            <p:ph type="title"/>
          </p:nvPr>
        </p:nvSpPr>
        <p:spPr>
          <a:xfrm>
            <a:off x="513300" y="419950"/>
            <a:ext cx="26415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160" name="Google Shape;160;p5"/>
          <p:cNvSpPr txBox="1"/>
          <p:nvPr>
            <p:ph idx="1" type="body"/>
          </p:nvPr>
        </p:nvSpPr>
        <p:spPr>
          <a:xfrm>
            <a:off x="3993050" y="2658175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1" name="Google Shape;161;p5"/>
          <p:cNvSpPr txBox="1"/>
          <p:nvPr>
            <p:ph idx="2" type="body"/>
          </p:nvPr>
        </p:nvSpPr>
        <p:spPr>
          <a:xfrm>
            <a:off x="3993050" y="36684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2" name="Google Shape;162;p5"/>
          <p:cNvSpPr txBox="1"/>
          <p:nvPr>
            <p:ph idx="3" type="body"/>
          </p:nvPr>
        </p:nvSpPr>
        <p:spPr>
          <a:xfrm>
            <a:off x="3993050" y="1644550"/>
            <a:ext cx="4312800" cy="10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●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Manrope Medium"/>
              <a:buChar char="○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Manrope Medium"/>
              <a:buChar char="■"/>
              <a:defRPr sz="10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4" type="title"/>
          </p:nvPr>
        </p:nvSpPr>
        <p:spPr>
          <a:xfrm>
            <a:off x="1075800" y="2925625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64" name="Google Shape;164;p5"/>
          <p:cNvSpPr txBox="1"/>
          <p:nvPr>
            <p:ph idx="5" type="title"/>
          </p:nvPr>
        </p:nvSpPr>
        <p:spPr>
          <a:xfrm>
            <a:off x="1075800" y="39359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65" name="Google Shape;165;p5"/>
          <p:cNvSpPr txBox="1"/>
          <p:nvPr>
            <p:ph idx="6" type="title"/>
          </p:nvPr>
        </p:nvSpPr>
        <p:spPr>
          <a:xfrm>
            <a:off x="1075800" y="1912000"/>
            <a:ext cx="29172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166" name="Google Shape;166;p5"/>
          <p:cNvSpPr txBox="1"/>
          <p:nvPr>
            <p:ph idx="7" type="title"/>
          </p:nvPr>
        </p:nvSpPr>
        <p:spPr>
          <a:xfrm>
            <a:off x="543400" y="19120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7" name="Google Shape;167;p5"/>
          <p:cNvSpPr txBox="1"/>
          <p:nvPr>
            <p:ph idx="8" type="title"/>
          </p:nvPr>
        </p:nvSpPr>
        <p:spPr>
          <a:xfrm>
            <a:off x="543400" y="2925625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168" name="Google Shape;168;p5"/>
          <p:cNvSpPr txBox="1"/>
          <p:nvPr>
            <p:ph idx="9" type="title"/>
          </p:nvPr>
        </p:nvSpPr>
        <p:spPr>
          <a:xfrm>
            <a:off x="543400" y="3935900"/>
            <a:ext cx="4728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b="0" sz="18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nrope Medium"/>
              <a:buNone/>
              <a:defRPr sz="1800"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6" name="Google Shape;986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7" name="Google Shape;987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8" name="Google Shape;988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9" name="Google Shape;9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0" name="Google Shape;990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1" name="Google Shape;991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4" name="Google Shape;994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Google Shape;995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6" name="Google Shape;996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7" name="Google Shape;997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8" name="Google Shape;998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9" name="Google Shape;99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0" name="Google Shape;1000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1" name="Google Shape;1001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2" name="Google Shape;1002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7" name="Google Shape;1007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8" name="Google Shape;1008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9" name="Google Shape;1009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0" name="Google Shape;1010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1" name="Google Shape;1011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Google Shape;1012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3" name="Google Shape;1013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4" name="Google Shape;1014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5" name="Google Shape;1015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5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18" name="Google Shape;1018;p4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9" name="Google Shape;1019;p4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0" name="Google Shape;102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024" name="Google Shape;1024;p4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25" name="Google Shape;1025;p4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6" name="Google Shape;1026;p4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27" name="Google Shape;102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_1_1_3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title"/>
          </p:nvPr>
        </p:nvSpPr>
        <p:spPr>
          <a:xfrm rot="276584">
            <a:off x="5845454" y="1487909"/>
            <a:ext cx="2123971" cy="49600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" name="Google Shape;171;p6"/>
          <p:cNvSpPr txBox="1"/>
          <p:nvPr>
            <p:ph idx="1" type="body"/>
          </p:nvPr>
        </p:nvSpPr>
        <p:spPr>
          <a:xfrm rot="274997">
            <a:off x="5798057" y="2041282"/>
            <a:ext cx="2121183" cy="603735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2" name="Google Shape;172;p6"/>
          <p:cNvSpPr txBox="1"/>
          <p:nvPr>
            <p:ph idx="2" type="title"/>
          </p:nvPr>
        </p:nvSpPr>
        <p:spPr>
          <a:xfrm rot="-689737">
            <a:off x="3250012" y="1354783"/>
            <a:ext cx="2124008" cy="49592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3" name="Google Shape;173;p6"/>
          <p:cNvSpPr txBox="1"/>
          <p:nvPr>
            <p:ph idx="3" type="body"/>
          </p:nvPr>
        </p:nvSpPr>
        <p:spPr>
          <a:xfrm rot="-691086">
            <a:off x="3372841" y="1897943"/>
            <a:ext cx="2121422" cy="603767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4" name="Google Shape;174;p6"/>
          <p:cNvSpPr txBox="1"/>
          <p:nvPr>
            <p:ph idx="4" type="title"/>
          </p:nvPr>
        </p:nvSpPr>
        <p:spPr>
          <a:xfrm>
            <a:off x="508875" y="1801500"/>
            <a:ext cx="26454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400"/>
              <a:buNone/>
              <a:defRPr b="0"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5" name="Google Shape;175;p6"/>
          <p:cNvSpPr/>
          <p:nvPr/>
        </p:nvSpPr>
        <p:spPr>
          <a:xfrm>
            <a:off x="8352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32736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57120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8150400" y="149400"/>
            <a:ext cx="158400" cy="15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79" name="Google Shape;179;p6"/>
          <p:cNvCxnSpPr/>
          <p:nvPr/>
        </p:nvCxnSpPr>
        <p:spPr>
          <a:xfrm>
            <a:off x="0" y="4571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6"/>
          <p:cNvCxnSpPr/>
          <p:nvPr/>
        </p:nvCxnSpPr>
        <p:spPr>
          <a:xfrm>
            <a:off x="0" y="524791"/>
            <a:ext cx="91404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6"/>
          <p:cNvSpPr txBox="1"/>
          <p:nvPr>
            <p:ph idx="5" type="title"/>
          </p:nvPr>
        </p:nvSpPr>
        <p:spPr>
          <a:xfrm rot="486">
            <a:off x="4078754" y="2803718"/>
            <a:ext cx="21240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6"/>
          <p:cNvSpPr txBox="1"/>
          <p:nvPr>
            <p:ph idx="6" type="body"/>
          </p:nvPr>
        </p:nvSpPr>
        <p:spPr>
          <a:xfrm rot="-972">
            <a:off x="4080134" y="3359087"/>
            <a:ext cx="2121300" cy="603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">
  <p:cSld name="CUSTOM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7"/>
          <p:cNvGrpSpPr/>
          <p:nvPr/>
        </p:nvGrpSpPr>
        <p:grpSpPr>
          <a:xfrm>
            <a:off x="392964" y="576950"/>
            <a:ext cx="8764835" cy="4114800"/>
            <a:chOff x="374175" y="576950"/>
            <a:chExt cx="8783280" cy="4114800"/>
          </a:xfrm>
        </p:grpSpPr>
        <p:cxnSp>
          <p:nvCxnSpPr>
            <p:cNvPr id="185" name="Google Shape;185;p7"/>
            <p:cNvCxnSpPr/>
            <p:nvPr/>
          </p:nvCxnSpPr>
          <p:spPr>
            <a:xfrm>
              <a:off x="374175" y="576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7"/>
            <p:cNvCxnSpPr/>
            <p:nvPr/>
          </p:nvCxnSpPr>
          <p:spPr>
            <a:xfrm>
              <a:off x="380655" y="1110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7"/>
            <p:cNvCxnSpPr/>
            <p:nvPr/>
          </p:nvCxnSpPr>
          <p:spPr>
            <a:xfrm>
              <a:off x="380655" y="1643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7"/>
            <p:cNvCxnSpPr/>
            <p:nvPr/>
          </p:nvCxnSpPr>
          <p:spPr>
            <a:xfrm>
              <a:off x="380655" y="2100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7"/>
            <p:cNvCxnSpPr/>
            <p:nvPr/>
          </p:nvCxnSpPr>
          <p:spPr>
            <a:xfrm>
              <a:off x="380655" y="2634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7"/>
            <p:cNvCxnSpPr/>
            <p:nvPr/>
          </p:nvCxnSpPr>
          <p:spPr>
            <a:xfrm>
              <a:off x="380655" y="3167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7"/>
            <p:cNvCxnSpPr/>
            <p:nvPr/>
          </p:nvCxnSpPr>
          <p:spPr>
            <a:xfrm>
              <a:off x="380655" y="36249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7"/>
            <p:cNvCxnSpPr/>
            <p:nvPr/>
          </p:nvCxnSpPr>
          <p:spPr>
            <a:xfrm>
              <a:off x="380655" y="41583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7"/>
            <p:cNvCxnSpPr/>
            <p:nvPr/>
          </p:nvCxnSpPr>
          <p:spPr>
            <a:xfrm>
              <a:off x="380655" y="4691750"/>
              <a:ext cx="877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94" name="Google Shape;194;p7"/>
          <p:cNvCxnSpPr/>
          <p:nvPr/>
        </p:nvCxnSpPr>
        <p:spPr>
          <a:xfrm>
            <a:off x="392950" y="-20266"/>
            <a:ext cx="0" cy="5165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5" name="Google Shape;195;p7"/>
          <p:cNvGrpSpPr/>
          <p:nvPr/>
        </p:nvGrpSpPr>
        <p:grpSpPr>
          <a:xfrm>
            <a:off x="114406" y="175123"/>
            <a:ext cx="134104" cy="4750255"/>
            <a:chOff x="114406" y="175123"/>
            <a:chExt cx="134104" cy="4750255"/>
          </a:xfrm>
        </p:grpSpPr>
        <p:grpSp>
          <p:nvGrpSpPr>
            <p:cNvPr id="196" name="Google Shape;196;p7"/>
            <p:cNvGrpSpPr/>
            <p:nvPr/>
          </p:nvGrpSpPr>
          <p:grpSpPr>
            <a:xfrm>
              <a:off x="114406" y="175123"/>
              <a:ext cx="134104" cy="4334807"/>
              <a:chOff x="5432271" y="383100"/>
              <a:chExt cx="137854" cy="4456010"/>
            </a:xfrm>
          </p:grpSpPr>
          <p:grpSp>
            <p:nvGrpSpPr>
              <p:cNvPr id="197" name="Google Shape;197;p7"/>
              <p:cNvGrpSpPr/>
              <p:nvPr/>
            </p:nvGrpSpPr>
            <p:grpSpPr>
              <a:xfrm>
                <a:off x="5432271" y="383100"/>
                <a:ext cx="137854" cy="981668"/>
                <a:chOff x="5432271" y="383100"/>
                <a:chExt cx="137854" cy="981668"/>
              </a:xfrm>
            </p:grpSpPr>
            <p:sp>
              <p:nvSpPr>
                <p:cNvPr id="198" name="Google Shape;198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199" name="Google Shape;199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0" name="Google Shape;200;p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01" name="Google Shape;201;p7"/>
              <p:cNvGrpSpPr/>
              <p:nvPr/>
            </p:nvGrpSpPr>
            <p:grpSpPr>
              <a:xfrm>
                <a:off x="5432271" y="1678500"/>
                <a:ext cx="137854" cy="981668"/>
                <a:chOff x="5432271" y="383100"/>
                <a:chExt cx="137854" cy="981668"/>
              </a:xfrm>
            </p:grpSpPr>
            <p:sp>
              <p:nvSpPr>
                <p:cNvPr id="202" name="Google Shape;202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3" name="Google Shape;203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4" name="Google Shape;204;p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05" name="Google Shape;205;p7"/>
              <p:cNvGrpSpPr/>
              <p:nvPr/>
            </p:nvGrpSpPr>
            <p:grpSpPr>
              <a:xfrm>
                <a:off x="5432271" y="2973900"/>
                <a:ext cx="137854" cy="981668"/>
                <a:chOff x="5432271" y="383100"/>
                <a:chExt cx="137854" cy="981668"/>
              </a:xfrm>
            </p:grpSpPr>
            <p:sp>
              <p:nvSpPr>
                <p:cNvPr id="206" name="Google Shape;206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7" name="Google Shape;207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08" name="Google Shape;208;p7"/>
                <p:cNvSpPr/>
                <p:nvPr/>
              </p:nvSpPr>
              <p:spPr>
                <a:xfrm>
                  <a:off x="5433925" y="1233968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  <p:grpSp>
            <p:nvGrpSpPr>
              <p:cNvPr id="209" name="Google Shape;209;p7"/>
              <p:cNvGrpSpPr/>
              <p:nvPr/>
            </p:nvGrpSpPr>
            <p:grpSpPr>
              <a:xfrm>
                <a:off x="5432271" y="4269300"/>
                <a:ext cx="137854" cy="569810"/>
                <a:chOff x="5432271" y="383100"/>
                <a:chExt cx="137854" cy="569810"/>
              </a:xfrm>
            </p:grpSpPr>
            <p:sp>
              <p:nvSpPr>
                <p:cNvPr id="210" name="Google Shape;210;p7"/>
                <p:cNvSpPr/>
                <p:nvPr/>
              </p:nvSpPr>
              <p:spPr>
                <a:xfrm>
                  <a:off x="5432271" y="38310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  <p:sp>
              <p:nvSpPr>
                <p:cNvPr id="211" name="Google Shape;211;p7"/>
                <p:cNvSpPr/>
                <p:nvPr/>
              </p:nvSpPr>
              <p:spPr>
                <a:xfrm>
                  <a:off x="5433925" y="822110"/>
                  <a:ext cx="136200" cy="130800"/>
                </a:xfrm>
                <a:prstGeom prst="ellipse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Manrope"/>
                    <a:ea typeface="Manrope"/>
                    <a:cs typeface="Manrope"/>
                    <a:sym typeface="Manrope"/>
                  </a:endParaRPr>
                </a:p>
              </p:txBody>
            </p:sp>
          </p:grpSp>
        </p:grpSp>
        <p:sp>
          <p:nvSpPr>
            <p:cNvPr id="212" name="Google Shape;212;p7"/>
            <p:cNvSpPr/>
            <p:nvPr/>
          </p:nvSpPr>
          <p:spPr>
            <a:xfrm>
              <a:off x="115150" y="4798178"/>
              <a:ext cx="132600" cy="1272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213" name="Google Shape;213;p7"/>
          <p:cNvSpPr txBox="1"/>
          <p:nvPr>
            <p:ph type="title"/>
          </p:nvPr>
        </p:nvSpPr>
        <p:spPr>
          <a:xfrm>
            <a:off x="87132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214" name="Google Shape;214;p7"/>
          <p:cNvSpPr txBox="1"/>
          <p:nvPr>
            <p:ph idx="2" type="title"/>
          </p:nvPr>
        </p:nvSpPr>
        <p:spPr>
          <a:xfrm>
            <a:off x="3587619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215" name="Google Shape;215;p7"/>
          <p:cNvSpPr txBox="1"/>
          <p:nvPr>
            <p:ph idx="3" type="title"/>
          </p:nvPr>
        </p:nvSpPr>
        <p:spPr>
          <a:xfrm>
            <a:off x="6179075" y="720750"/>
            <a:ext cx="23004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9pPr>
          </a:lstStyle>
          <a:p/>
        </p:txBody>
      </p:sp>
      <p:sp>
        <p:nvSpPr>
          <p:cNvPr id="216" name="Google Shape;216;p7"/>
          <p:cNvSpPr/>
          <p:nvPr>
            <p:ph idx="4" type="pic"/>
          </p:nvPr>
        </p:nvSpPr>
        <p:spPr>
          <a:xfrm>
            <a:off x="895300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7"/>
          <p:cNvSpPr/>
          <p:nvPr>
            <p:ph idx="5" type="pic"/>
          </p:nvPr>
        </p:nvSpPr>
        <p:spPr>
          <a:xfrm>
            <a:off x="360577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7"/>
          <p:cNvSpPr/>
          <p:nvPr>
            <p:ph idx="6" type="pic"/>
          </p:nvPr>
        </p:nvSpPr>
        <p:spPr>
          <a:xfrm>
            <a:off x="6197225" y="1487250"/>
            <a:ext cx="2264100" cy="27297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7"/>
          <p:cNvSpPr txBox="1"/>
          <p:nvPr>
            <p:ph idx="1" type="subTitle"/>
          </p:nvPr>
        </p:nvSpPr>
        <p:spPr>
          <a:xfrm>
            <a:off x="1187675" y="4299825"/>
            <a:ext cx="16677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7"/>
          <p:cNvSpPr txBox="1"/>
          <p:nvPr>
            <p:ph idx="7" type="subTitle"/>
          </p:nvPr>
        </p:nvSpPr>
        <p:spPr>
          <a:xfrm rot="-214117">
            <a:off x="3902250" y="4346193"/>
            <a:ext cx="1667634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7"/>
          <p:cNvSpPr txBox="1"/>
          <p:nvPr>
            <p:ph idx="8" type="subTitle"/>
          </p:nvPr>
        </p:nvSpPr>
        <p:spPr>
          <a:xfrm rot="215969">
            <a:off x="6495540" y="4324572"/>
            <a:ext cx="1667690" cy="22634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Manro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BLANK_1_1_1_1_1_1_1_1_1_1_1_1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4" name="Google Shape;224;p8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8"/>
          <p:cNvSpPr/>
          <p:nvPr/>
        </p:nvSpPr>
        <p:spPr>
          <a:xfrm rot="134178">
            <a:off x="5002593" y="293901"/>
            <a:ext cx="3782581" cy="4555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6" name="Google Shape;226;p8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27" name="Google Shape;227;p8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28" name="Google Shape;228;p8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BLANK_1_1_1_1_1_1_1_1_1_1_1_1_2_1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/>
          <p:nvPr/>
        </p:nvSpPr>
        <p:spPr>
          <a:xfrm rot="482751">
            <a:off x="407815" y="419618"/>
            <a:ext cx="3577314" cy="43084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" name="Google Shape;231;p9"/>
          <p:cNvSpPr/>
          <p:nvPr>
            <p:ph idx="2" type="pic"/>
          </p:nvPr>
        </p:nvSpPr>
        <p:spPr>
          <a:xfrm>
            <a:off x="4372975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9"/>
          <p:cNvSpPr/>
          <p:nvPr/>
        </p:nvSpPr>
        <p:spPr>
          <a:xfrm rot="-98716">
            <a:off x="327421" y="293858"/>
            <a:ext cx="3782459" cy="45558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3" name="Google Shape;233;p9"/>
          <p:cNvSpPr txBox="1"/>
          <p:nvPr>
            <p:ph type="title"/>
          </p:nvPr>
        </p:nvSpPr>
        <p:spPr>
          <a:xfrm rot="-108624">
            <a:off x="673475" y="530154"/>
            <a:ext cx="3038717" cy="61381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34" name="Google Shape;234;p9"/>
          <p:cNvSpPr txBox="1"/>
          <p:nvPr>
            <p:ph idx="1" type="body"/>
          </p:nvPr>
        </p:nvSpPr>
        <p:spPr>
          <a:xfrm flipH="1" rot="-131721">
            <a:off x="577990" y="3865770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3">
  <p:cSld name="BLANK_1_1_1_1_1_1_1_1_1_1_1_1_2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 rot="-300782">
            <a:off x="5105280" y="419634"/>
            <a:ext cx="3577384" cy="43082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7" name="Google Shape;237;p10"/>
          <p:cNvSpPr/>
          <p:nvPr>
            <p:ph idx="2" type="pic"/>
          </p:nvPr>
        </p:nvSpPr>
        <p:spPr>
          <a:xfrm>
            <a:off x="2050" y="2050"/>
            <a:ext cx="477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0"/>
          <p:cNvSpPr/>
          <p:nvPr/>
        </p:nvSpPr>
        <p:spPr>
          <a:xfrm rot="134178">
            <a:off x="5002660" y="293903"/>
            <a:ext cx="3782581" cy="45556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9" name="Google Shape;239;p10"/>
          <p:cNvSpPr txBox="1"/>
          <p:nvPr>
            <p:ph idx="1" type="body"/>
          </p:nvPr>
        </p:nvSpPr>
        <p:spPr>
          <a:xfrm rot="119438">
            <a:off x="5194650" y="1261934"/>
            <a:ext cx="3281881" cy="228738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type="title"/>
          </p:nvPr>
        </p:nvSpPr>
        <p:spPr>
          <a:xfrm rot="124275">
            <a:off x="5368207" y="536624"/>
            <a:ext cx="3037985" cy="61450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  <p:sp>
        <p:nvSpPr>
          <p:cNvPr id="241" name="Google Shape;241;p10"/>
          <p:cNvSpPr txBox="1"/>
          <p:nvPr>
            <p:ph idx="3" type="body"/>
          </p:nvPr>
        </p:nvSpPr>
        <p:spPr>
          <a:xfrm rot="131721">
            <a:off x="5123776" y="3854495"/>
            <a:ext cx="3281408" cy="61635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●"/>
              <a:defRPr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Font typeface="Manrope Medium"/>
              <a:buChar char="○"/>
              <a:defRPr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Font typeface="Manrope Medium"/>
              <a:buChar char="■"/>
              <a:defRPr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○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Manrope"/>
              <a:buChar char="■"/>
              <a:defRPr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verthewire.org/wargames/bandit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7"/>
          <p:cNvSpPr txBox="1"/>
          <p:nvPr>
            <p:ph type="title"/>
          </p:nvPr>
        </p:nvSpPr>
        <p:spPr>
          <a:xfrm>
            <a:off x="1184075" y="-66025"/>
            <a:ext cx="69849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4100">
                <a:solidFill>
                  <a:srgbClr val="522B29"/>
                </a:solidFill>
                <a:latin typeface="Manrope"/>
                <a:ea typeface="Manrope"/>
                <a:cs typeface="Manrope"/>
                <a:sym typeface="Manrope"/>
              </a:rPr>
              <a:t>Μία εισαγωγή</a:t>
            </a:r>
            <a:r>
              <a:rPr b="0" lang="el" sz="4100">
                <a:solidFill>
                  <a:srgbClr val="002F4A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</a:t>
            </a:r>
            <a:endParaRPr b="0" sz="4100">
              <a:solidFill>
                <a:srgbClr val="002F4A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l" sz="4100">
                <a:solidFill>
                  <a:srgbClr val="B08381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στην γραμμή εντολών</a:t>
            </a:r>
            <a:endParaRPr b="0">
              <a:solidFill>
                <a:srgbClr val="B08381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1033" name="Google Shape;1033;p47"/>
          <p:cNvSpPr txBox="1"/>
          <p:nvPr>
            <p:ph idx="1" type="body"/>
          </p:nvPr>
        </p:nvSpPr>
        <p:spPr>
          <a:xfrm>
            <a:off x="2626700" y="4524625"/>
            <a:ext cx="3615000" cy="4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>
                <a:solidFill>
                  <a:srgbClr val="543F3B"/>
                </a:solidFill>
                <a:latin typeface="Manrope"/>
                <a:ea typeface="Manrope"/>
                <a:cs typeface="Manrope"/>
                <a:sym typeface="Manrope"/>
              </a:rPr>
              <a:t>Δημήτρης Σκόνδρας Μέξης</a:t>
            </a:r>
            <a:endParaRPr sz="1600">
              <a:solidFill>
                <a:srgbClr val="543F3B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 sz="1600">
                <a:solidFill>
                  <a:srgbClr val="543F3B"/>
                </a:solidFill>
                <a:latin typeface="Manrope"/>
                <a:ea typeface="Manrope"/>
                <a:cs typeface="Manrope"/>
                <a:sym typeface="Manrope"/>
              </a:rPr>
              <a:t>Αναστασία Μαρινάκου</a:t>
            </a:r>
            <a:endParaRPr>
              <a:solidFill>
                <a:srgbClr val="543F3B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34" name="Google Shape;10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123" y="1588579"/>
            <a:ext cx="3615000" cy="270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8"/>
          <p:cNvSpPr txBox="1"/>
          <p:nvPr>
            <p:ph type="title"/>
          </p:nvPr>
        </p:nvSpPr>
        <p:spPr>
          <a:xfrm>
            <a:off x="264075" y="228600"/>
            <a:ext cx="85206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Τι είναι η γραμμή εντολών;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40" name="Google Shape;1040;p48"/>
          <p:cNvSpPr txBox="1"/>
          <p:nvPr/>
        </p:nvSpPr>
        <p:spPr>
          <a:xfrm>
            <a:off x="730725" y="935900"/>
            <a:ext cx="75873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Γραμμή εντολών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(=command line) είναι ένα πανίσχυρο εργαλείο το οποίο μας δίνει την δυνατότητα να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επικοινωνούμε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άμεσα με τον υπολογιστή μας.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Συνήθως την αποκαλούμε </a:t>
            </a:r>
            <a:r>
              <a:rPr i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διεπαφή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, λόγω της αλληλεπίδρασης που έχει ο χρήστης με το λειτουργικό σύστημα (Windows, MacOS, Linux κλπ).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Τι μπορούμε να πετύχουμε μέσω της γραμμής εντολών: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να δούμε αρχεία (files) και καταλόγους (directories) και να αντλήσουμε πληροφορίες όπως μέγεθος ή δικαιώματα χρηστών.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εκτέλεση προγραμμάτων χωρίς μεσολάβηση γραφικού περιβάλλοντος (GUI)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●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παρακολούθηση κατάστασης 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συστήματος. Οι πιο κλασικές πληροφορίες που να ψάχνουμε να είναι: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κατανάλωση μνήμης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πόσα και ποιά προγράμματα εκτελούνται στον υπολογιστή μας και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Char char="○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ποια έχουν “κρασάρει”, δηλαδή παγώσει ή σταματήσει για απρόσμενο λόγο.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9"/>
          <p:cNvSpPr txBox="1"/>
          <p:nvPr>
            <p:ph type="title"/>
          </p:nvPr>
        </p:nvSpPr>
        <p:spPr>
          <a:xfrm>
            <a:off x="311700" y="401625"/>
            <a:ext cx="85206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Λόγοι χρήσης command line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46" name="Google Shape;1046;p49"/>
          <p:cNvSpPr txBox="1"/>
          <p:nvPr/>
        </p:nvSpPr>
        <p:spPr>
          <a:xfrm>
            <a:off x="228600" y="1294200"/>
            <a:ext cx="8292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AutoNum type="arabicPeriod"/>
            </a:pP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Επιβαρύνουν ελάχιστα τον υπολογιστή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.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Το γραφικό περιβάλλον είναι ναι μεν πιο εύκολο στην χρήση, αλλά πολλές φορές αρκετά “βαρύ” για τον υπολογιστή.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AutoNum type="arabicPeriod"/>
            </a:pP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Πρόκειται για το απόλυτο εργαλείο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που υπάρχει σε κάθε υπολογιστή!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Από ένα ξεχασμένο PC του 80’, μέχρι και το πιό πρόσφατο Macbook Pro, η γραμμή εντολών υπάρχει και είναι διαθέσιμη.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"/>
              <a:buAutoNum type="arabicPeriod"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Γιατί είμαστε προγραμματιστές και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είμαστε cool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!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Η γραμμή εντολών πρόκειται για ένα από τα πιο cool εργαλεία που μπορεί να επιδείξει ένας προγραμματιστής στους φίλους του.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0"/>
          <p:cNvSpPr txBox="1"/>
          <p:nvPr>
            <p:ph type="title"/>
          </p:nvPr>
        </p:nvSpPr>
        <p:spPr>
          <a:xfrm>
            <a:off x="359325" y="258500"/>
            <a:ext cx="85206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Ένα πρακτικό παράδειγμα: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52" name="Google Shape;1052;p50"/>
          <p:cNvSpPr txBox="1"/>
          <p:nvPr/>
        </p:nvSpPr>
        <p:spPr>
          <a:xfrm>
            <a:off x="478250" y="985513"/>
            <a:ext cx="3704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Έστω ότι θέλουμε να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ανοίξουμε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ένα pdf αρχείο.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Ο παραδοσιακός τρόπος είναι να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ανοίξουμε ένα πρόγραμμα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ανάγνωσης pdf (Acrobat/Browser) ή να ανοίξουμε το αρχείο κατευθείαν από τον 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file explorer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Ας δοκιμάσουμε να το κάνουμε μέσω του command line. Ανοίγουμε το τερματικό (powershell ή κάποιο άλλο της επιλογής μας) και ακολουθούμε την παρακάτω σύνταξη: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						</a:t>
            </a: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&lt;όνομα_προγράμματος&gt; &lt;αρχείο&gt;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53" name="Google Shape;1053;p50" title="Screenshot_20250924_152132.png"/>
          <p:cNvPicPr preferRelativeResize="0"/>
          <p:nvPr/>
        </p:nvPicPr>
        <p:blipFill rotWithShape="1">
          <a:blip r:embed="rId3">
            <a:alphaModFix/>
          </a:blip>
          <a:srcRect b="0" l="-1005" r="30228" t="0"/>
          <a:stretch/>
        </p:blipFill>
        <p:spPr>
          <a:xfrm>
            <a:off x="4572000" y="971621"/>
            <a:ext cx="3853776" cy="359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50"/>
          <p:cNvSpPr txBox="1"/>
          <p:nvPr/>
        </p:nvSpPr>
        <p:spPr>
          <a:xfrm>
            <a:off x="4639825" y="4683125"/>
            <a:ext cx="38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okular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-&gt; το πρόγραμμα που ανοίγει το pdf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1"/>
          <p:cNvSpPr/>
          <p:nvPr/>
        </p:nvSpPr>
        <p:spPr>
          <a:xfrm>
            <a:off x="434106" y="4316674"/>
            <a:ext cx="3616200" cy="732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0" name="Google Shape;1060;p51"/>
          <p:cNvSpPr txBox="1"/>
          <p:nvPr>
            <p:ph type="title"/>
          </p:nvPr>
        </p:nvSpPr>
        <p:spPr>
          <a:xfrm>
            <a:off x="311700" y="158100"/>
            <a:ext cx="85206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Μερικά </a:t>
            </a: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Γνωστά</a:t>
            </a: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 Linux Commands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61" name="Google Shape;1061;p51"/>
          <p:cNvSpPr txBox="1"/>
          <p:nvPr/>
        </p:nvSpPr>
        <p:spPr>
          <a:xfrm>
            <a:off x="152897" y="756299"/>
            <a:ext cx="43551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pwd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(print working directory): εμφανίζει το directory που βρισκόμαστε.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ls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(list): εμφανίζει τα περιεχόμενα του directory που βρισκόμαστε. 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cd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(change directory): αλλάζουμε directory.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mkdir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(make directory): δημιουργεί ένα (άδειο) directory.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man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(manual): εγχειρίδιο για κάθε εντολή. Χρήσιμο όταν δεν έχουμε internet.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cat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: εκτυπώνει τους ASCII* χαρακτήρες ενός αρχείου.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nrope"/>
              <a:buChar char="●"/>
            </a:pPr>
            <a:r>
              <a:rPr b="1"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rm 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(remove): διαγράφει ένα αρχείο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2" name="Google Shape;1062;p51"/>
          <p:cNvSpPr txBox="1"/>
          <p:nvPr/>
        </p:nvSpPr>
        <p:spPr>
          <a:xfrm>
            <a:off x="434102" y="4316675"/>
            <a:ext cx="4137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*ASCII: πρόκειται για μία απλή κωδικοποίηση των χαρακτήρων του πληκτρολογίου που 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κατεξοχήν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χρησιμοποιείται στο command line.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63" name="Google Shape;1063;p51" title="Screenshot_20250924_1615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972" y="991738"/>
            <a:ext cx="4331202" cy="300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2"/>
          <p:cNvSpPr txBox="1"/>
          <p:nvPr>
            <p:ph type="title"/>
          </p:nvPr>
        </p:nvSpPr>
        <p:spPr>
          <a:xfrm>
            <a:off x="311700" y="445025"/>
            <a:ext cx="85206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">
                <a:latin typeface="Manrope Medium"/>
                <a:ea typeface="Manrope Medium"/>
                <a:cs typeface="Manrope Medium"/>
                <a:sym typeface="Manrope Medium"/>
              </a:rPr>
              <a:t>Εξάσκηση</a:t>
            </a:r>
            <a:endParaRPr b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1069" name="Google Shape;1069;p52"/>
          <p:cNvSpPr txBox="1"/>
          <p:nvPr/>
        </p:nvSpPr>
        <p:spPr>
          <a:xfrm>
            <a:off x="1545450" y="1156725"/>
            <a:ext cx="6053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Όσοι επιθυμείτε, μπορείτε να εξελίξετε τις δυνατότητες σας μέσω του </a:t>
            </a:r>
            <a:r>
              <a:rPr lang="el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bandit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το οποίο βασίζεται στην γνώση των Linux commands με έναν ευχάριστο τρόπο. 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Disclaimer:</a:t>
            </a:r>
            <a:r>
              <a:rPr lang="el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 αρκετά γρήγορα τα levels παύουν να είναι βατά. Συνεπώς, ψαχτείτε και μην το βάλετε κάτω!</a:t>
            </a:r>
            <a:endParaRPr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70" name="Google Shape;1070;p52" title="Screenshot_20250924_1658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537" y="1979512"/>
            <a:ext cx="3507675" cy="1987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53" title="Screenshot_20250924_1703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3450" y="-406475"/>
            <a:ext cx="9621050" cy="57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/>
          <p:nvPr/>
        </p:nvSpPr>
        <p:spPr>
          <a:xfrm flipH="1" rot="-999742">
            <a:off x="1626115" y="409823"/>
            <a:ext cx="2634521" cy="1774603"/>
          </a:xfrm>
          <a:prstGeom prst="cloudCallout">
            <a:avLst>
              <a:gd fmla="val -35463" name="adj1"/>
              <a:gd fmla="val 85661" name="adj2"/>
            </a:avLst>
          </a:prstGeom>
          <a:solidFill>
            <a:schemeClr val="accent6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7" name="Google Shape;1077;p53"/>
          <p:cNvSpPr txBox="1"/>
          <p:nvPr/>
        </p:nvSpPr>
        <p:spPr>
          <a:xfrm>
            <a:off x="2084925" y="1020075"/>
            <a:ext cx="171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Thank you &amp; </a:t>
            </a:r>
            <a:r>
              <a:rPr lang="el" sz="12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keep programming!</a:t>
            </a:r>
            <a:endParaRPr sz="12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 AGENDA">
  <a:themeElements>
    <a:clrScheme name="Simple Light">
      <a:dk1>
        <a:srgbClr val="E9E4DB"/>
      </a:dk1>
      <a:lt1>
        <a:srgbClr val="131313"/>
      </a:lt1>
      <a:dk2>
        <a:srgbClr val="E96A64"/>
      </a:dk2>
      <a:lt2>
        <a:srgbClr val="299F9C"/>
      </a:lt2>
      <a:accent1>
        <a:srgbClr val="C0534D"/>
      </a:accent1>
      <a:accent2>
        <a:srgbClr val="207D7B"/>
      </a:accent2>
      <a:accent3>
        <a:srgbClr val="6E9960"/>
      </a:accent3>
      <a:accent4>
        <a:srgbClr val="444746"/>
      </a:accent4>
      <a:accent5>
        <a:srgbClr val="CDC7B9"/>
      </a:accent5>
      <a:accent6>
        <a:srgbClr val="F5F5F5"/>
      </a:accent6>
      <a:hlink>
        <a:srgbClr val="577D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